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343" r:id="rId4"/>
    <p:sldId id="344" r:id="rId5"/>
    <p:sldId id="345" r:id="rId6"/>
    <p:sldId id="346" r:id="rId7"/>
    <p:sldId id="347" r:id="rId8"/>
    <p:sldId id="348" r:id="rId9"/>
    <p:sldId id="349" r:id="rId10"/>
    <p:sldId id="350" r:id="rId11"/>
    <p:sldId id="341" r:id="rId12"/>
    <p:sldId id="336" r:id="rId13"/>
    <p:sldId id="337" r:id="rId14"/>
    <p:sldId id="338" r:id="rId15"/>
    <p:sldId id="339" r:id="rId16"/>
    <p:sldId id="340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5" r:id="rId31"/>
    <p:sldId id="285" r:id="rId32"/>
    <p:sldId id="279" r:id="rId33"/>
    <p:sldId id="284" r:id="rId34"/>
    <p:sldId id="280" r:id="rId35"/>
    <p:sldId id="281" r:id="rId36"/>
    <p:sldId id="282" r:id="rId37"/>
    <p:sldId id="283" r:id="rId38"/>
    <p:sldId id="276" r:id="rId39"/>
    <p:sldId id="277" r:id="rId40"/>
    <p:sldId id="278" r:id="rId41"/>
    <p:sldId id="257" r:id="rId42"/>
    <p:sldId id="258" r:id="rId43"/>
    <p:sldId id="259" r:id="rId44"/>
    <p:sldId id="260" r:id="rId45"/>
    <p:sldId id="261" r:id="rId46"/>
    <p:sldId id="262" r:id="rId47"/>
    <p:sldId id="263" r:id="rId48"/>
    <p:sldId id="264" r:id="rId49"/>
    <p:sldId id="265" r:id="rId50"/>
    <p:sldId id="266" r:id="rId51"/>
    <p:sldId id="267" r:id="rId52"/>
    <p:sldId id="268" r:id="rId53"/>
    <p:sldId id="269" r:id="rId54"/>
    <p:sldId id="270" r:id="rId55"/>
    <p:sldId id="271" r:id="rId56"/>
    <p:sldId id="272" r:id="rId57"/>
    <p:sldId id="273" r:id="rId58"/>
    <p:sldId id="274" r:id="rId59"/>
    <p:sldId id="275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295" r:id="rId70"/>
    <p:sldId id="296" r:id="rId71"/>
    <p:sldId id="297" r:id="rId72"/>
    <p:sldId id="298" r:id="rId73"/>
    <p:sldId id="299" r:id="rId74"/>
    <p:sldId id="300" r:id="rId75"/>
    <p:sldId id="301" r:id="rId76"/>
    <p:sldId id="302" r:id="rId77"/>
    <p:sldId id="303" r:id="rId78"/>
    <p:sldId id="304" r:id="rId79"/>
    <p:sldId id="305" r:id="rId80"/>
    <p:sldId id="306" r:id="rId81"/>
    <p:sldId id="307" r:id="rId82"/>
    <p:sldId id="308" r:id="rId83"/>
    <p:sldId id="309" r:id="rId84"/>
    <p:sldId id="310" r:id="rId85"/>
    <p:sldId id="311" r:id="rId86"/>
    <p:sldId id="312" r:id="rId87"/>
    <p:sldId id="313" r:id="rId88"/>
    <p:sldId id="314" r:id="rId89"/>
    <p:sldId id="315" r:id="rId90"/>
    <p:sldId id="316" r:id="rId91"/>
    <p:sldId id="317" r:id="rId92"/>
    <p:sldId id="318" r:id="rId93"/>
    <p:sldId id="319" r:id="rId94"/>
    <p:sldId id="320" r:id="rId95"/>
    <p:sldId id="321" r:id="rId96"/>
    <p:sldId id="351" r:id="rId97"/>
    <p:sldId id="354" r:id="rId98"/>
    <p:sldId id="355" r:id="rId99"/>
    <p:sldId id="356" r:id="rId100"/>
    <p:sldId id="352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00FFFF"/>
    <a:srgbClr val="0099CC"/>
    <a:srgbClr val="FF6600"/>
    <a:srgbClr val="FF3399"/>
    <a:srgbClr val="FF3300"/>
    <a:srgbClr val="990033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99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0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6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1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0D561-D487-43AA-94AD-59A96E19F94C}" type="datetimeFigureOut">
              <a:rPr lang="en-US" smtClean="0"/>
              <a:t>9/13/2016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21478-7B87-4111-9B39-29E1332B3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9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70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mp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680" y="-544480"/>
            <a:ext cx="5161280" cy="743859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Your Child by Jennifer Shaw - A song celebrating every lif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2" t="8865" r="8764" b="4011"/>
          <a:stretch/>
        </p:blipFill>
        <p:spPr>
          <a:xfrm>
            <a:off x="4056611" y="239461"/>
            <a:ext cx="3740727" cy="645577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90633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6" y="299258"/>
            <a:ext cx="10366138" cy="62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7325" r="11806" b="8717"/>
          <a:stretch/>
        </p:blipFill>
        <p:spPr>
          <a:xfrm>
            <a:off x="3624349" y="435587"/>
            <a:ext cx="5037513" cy="6220233"/>
          </a:xfrm>
          <a:prstGeom prst="rect">
            <a:avLst/>
          </a:prstGeom>
          <a:ln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92666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6972" r="9236" b="12475"/>
          <a:stretch/>
        </p:blipFill>
        <p:spPr>
          <a:xfrm>
            <a:off x="3125585" y="365125"/>
            <a:ext cx="4538750" cy="6405152"/>
          </a:xfr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7344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9" t="26515" b="11599"/>
          <a:stretch/>
        </p:blipFill>
        <p:spPr>
          <a:xfrm>
            <a:off x="3458094" y="651188"/>
            <a:ext cx="5702531" cy="6067079"/>
          </a:xfr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312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1759" y="1259812"/>
            <a:ext cx="6184670" cy="4638501"/>
          </a:xfr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932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t="14643" r="405" b="2699"/>
          <a:stretch/>
        </p:blipFill>
        <p:spPr>
          <a:xfrm>
            <a:off x="3408218" y="131135"/>
            <a:ext cx="5153891" cy="63902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4679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" t="7266" r="2457"/>
          <a:stretch/>
        </p:blipFill>
        <p:spPr>
          <a:xfrm>
            <a:off x="3823855" y="239114"/>
            <a:ext cx="4405745" cy="65150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9" t="-864" r="1878" b="546"/>
          <a:stretch/>
        </p:blipFill>
        <p:spPr>
          <a:xfrm>
            <a:off x="1995055" y="170270"/>
            <a:ext cx="7683217" cy="6252532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9976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37" y="456282"/>
            <a:ext cx="9820745" cy="6177274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6179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99" y="563089"/>
            <a:ext cx="8382277" cy="5987340"/>
          </a:xfrm>
          <a:prstGeom prst="rect">
            <a:avLst/>
          </a:prstGeo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12849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6329" r="30047" b="21382"/>
          <a:stretch/>
        </p:blipFill>
        <p:spPr>
          <a:xfrm rot="5400000">
            <a:off x="2948964" y="973410"/>
            <a:ext cx="6521287" cy="4971011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7754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5" t="6545" r="4311" b="17091"/>
          <a:stretch/>
        </p:blipFill>
        <p:spPr>
          <a:xfrm>
            <a:off x="3258589" y="238298"/>
            <a:ext cx="5503026" cy="6420196"/>
          </a:xfrm>
          <a:prstGeom prst="rect">
            <a:avLst/>
          </a:prstGeo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291529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" t="7273" b="8606"/>
          <a:stretch/>
        </p:blipFill>
        <p:spPr>
          <a:xfrm>
            <a:off x="3165667" y="131838"/>
            <a:ext cx="5878580" cy="655159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20369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" b="7394"/>
          <a:stretch/>
        </p:blipFill>
        <p:spPr>
          <a:xfrm>
            <a:off x="3942159" y="182880"/>
            <a:ext cx="4603325" cy="646730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284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2" t="7370" r="16215" b="272"/>
          <a:stretch/>
        </p:blipFill>
        <p:spPr>
          <a:xfrm rot="5400000">
            <a:off x="2804009" y="216487"/>
            <a:ext cx="6595066" cy="638417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1813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32" y="247840"/>
            <a:ext cx="9875520" cy="6398224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7563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14340" r="10134" b="12453"/>
          <a:stretch/>
        </p:blipFill>
        <p:spPr>
          <a:xfrm rot="5400000">
            <a:off x="2915453" y="1202174"/>
            <a:ext cx="6338923" cy="445562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49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166" y="598516"/>
            <a:ext cx="6111583" cy="5750597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1469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5" t="876" r="5396" b="9635"/>
          <a:stretch/>
        </p:blipFill>
        <p:spPr>
          <a:xfrm>
            <a:off x="3275214" y="276399"/>
            <a:ext cx="5785659" cy="6328064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862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99" y="353703"/>
            <a:ext cx="10256205" cy="621335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841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45" y="200891"/>
            <a:ext cx="5187141" cy="648392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610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4" t="6973" r="14609"/>
          <a:stretch/>
        </p:blipFill>
        <p:spPr>
          <a:xfrm>
            <a:off x="2743200" y="310595"/>
            <a:ext cx="6616931" cy="618664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3359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0" t="525" r="9122" b="-1"/>
          <a:stretch/>
        </p:blipFill>
        <p:spPr>
          <a:xfrm>
            <a:off x="2344188" y="236455"/>
            <a:ext cx="7963593" cy="643515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212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06680"/>
            <a:ext cx="8879840" cy="665988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0373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8613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80" y="-28094"/>
            <a:ext cx="4653280" cy="6886094"/>
          </a:xfr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0445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480" y="19685"/>
            <a:ext cx="4714240" cy="6555700"/>
          </a:xfr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807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1027906"/>
            <a:ext cx="6756986" cy="4801980"/>
          </a:xfr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134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0" y="1125873"/>
            <a:ext cx="4917440" cy="5394200"/>
          </a:xfr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10577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5375" r="5577" b="6737"/>
          <a:stretch/>
        </p:blipFill>
        <p:spPr>
          <a:xfrm>
            <a:off x="1562793" y="256971"/>
            <a:ext cx="8927869" cy="6346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Find Your Wings - Mark Harr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03686"/>
            <a:ext cx="630114" cy="63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0" y="203200"/>
            <a:ext cx="3586143" cy="66548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00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858" y="674764"/>
            <a:ext cx="6201102" cy="6013636"/>
          </a:xfr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7364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4" t="14502" r="5438" b="3195"/>
          <a:stretch/>
        </p:blipFill>
        <p:spPr>
          <a:xfrm>
            <a:off x="2277980" y="151135"/>
            <a:ext cx="6994358" cy="644217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4793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28" y="247996"/>
            <a:ext cx="6450676" cy="6450676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69204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" t="21578" b="29388"/>
          <a:stretch/>
        </p:blipFill>
        <p:spPr>
          <a:xfrm rot="5400000">
            <a:off x="2593568" y="881151"/>
            <a:ext cx="6035043" cy="5104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07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r="22882" b="9581"/>
          <a:stretch/>
        </p:blipFill>
        <p:spPr>
          <a:xfrm rot="10800000">
            <a:off x="1862051" y="187245"/>
            <a:ext cx="8528857" cy="650320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17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8" t="608" b="16382"/>
          <a:stretch/>
        </p:blipFill>
        <p:spPr>
          <a:xfrm>
            <a:off x="3524596" y="142759"/>
            <a:ext cx="5320146" cy="6592359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9358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18690" r="30389" b="2471"/>
          <a:stretch/>
        </p:blipFill>
        <p:spPr>
          <a:xfrm>
            <a:off x="1459832" y="151458"/>
            <a:ext cx="9400673" cy="6519161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9962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3" t="16405" r="6676" b="8680"/>
          <a:stretch/>
        </p:blipFill>
        <p:spPr>
          <a:xfrm>
            <a:off x="3721768" y="201017"/>
            <a:ext cx="4636168" cy="6481174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1385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20894" b="8579"/>
          <a:stretch/>
        </p:blipFill>
        <p:spPr>
          <a:xfrm rot="5400000">
            <a:off x="2627690" y="893315"/>
            <a:ext cx="6631819" cy="508534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7344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08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10078" r="24679" b="9766"/>
          <a:stretch/>
        </p:blipFill>
        <p:spPr>
          <a:xfrm rot="5400000">
            <a:off x="2624101" y="460041"/>
            <a:ext cx="6638997" cy="5823284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714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73576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11752" r="11758" b="15522"/>
          <a:stretch/>
        </p:blipFill>
        <p:spPr>
          <a:xfrm rot="5400000">
            <a:off x="2671709" y="1163970"/>
            <a:ext cx="6610283" cy="4438996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2847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t="16584" r="39098" b="38495"/>
          <a:stretch/>
        </p:blipFill>
        <p:spPr>
          <a:xfrm rot="5400000">
            <a:off x="3017707" y="1100068"/>
            <a:ext cx="6616555" cy="4671753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51294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t="28538" r="18957" b="10175"/>
          <a:stretch/>
        </p:blipFill>
        <p:spPr>
          <a:xfrm>
            <a:off x="3352800" y="150964"/>
            <a:ext cx="4973052" cy="6570001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37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t="16728" r="1225"/>
          <a:stretch/>
        </p:blipFill>
        <p:spPr>
          <a:xfrm>
            <a:off x="3524596" y="159610"/>
            <a:ext cx="4838007" cy="6542737"/>
          </a:xfrm>
          <a:prstGeom prst="rect">
            <a:avLst/>
          </a:prstGeom>
          <a:ln>
            <a:solidFill>
              <a:srgbClr val="FF99FF"/>
            </a:solidFill>
          </a:ln>
        </p:spPr>
      </p:pic>
    </p:spTree>
    <p:extLst>
      <p:ext uri="{BB962C8B-B14F-4D97-AF65-F5344CB8AC3E}">
        <p14:creationId xmlns:p14="http://schemas.microsoft.com/office/powerpoint/2010/main" val="17375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994" r="44385" b="18362"/>
          <a:stretch/>
        </p:blipFill>
        <p:spPr>
          <a:xfrm>
            <a:off x="3529263" y="159577"/>
            <a:ext cx="5149516" cy="654113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38630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t="22456" r="16842" b="2105"/>
          <a:stretch/>
        </p:blipFill>
        <p:spPr>
          <a:xfrm>
            <a:off x="2326105" y="140713"/>
            <a:ext cx="7106653" cy="6548272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84535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175" y="0"/>
            <a:ext cx="5182849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526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21" y="266040"/>
            <a:ext cx="7823200" cy="6546985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5481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204093"/>
            <a:ext cx="5080000" cy="6632550"/>
          </a:xfrm>
          <a:prstGeom prst="rect">
            <a:avLst/>
          </a:prstGeo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31692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4" y="585142"/>
            <a:ext cx="10805795" cy="5784054"/>
          </a:xfrm>
          <a:prstGeom prst="rect">
            <a:avLst/>
          </a:prstGeo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40325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17133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7226" b="13259"/>
          <a:stretch/>
        </p:blipFill>
        <p:spPr>
          <a:xfrm rot="5400000">
            <a:off x="2888169" y="1100322"/>
            <a:ext cx="6593000" cy="4721628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4644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73"/>
          <a:stretch/>
        </p:blipFill>
        <p:spPr>
          <a:xfrm>
            <a:off x="3308465" y="349562"/>
            <a:ext cx="5203768" cy="6425981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184841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977" r="34830" b="22339"/>
          <a:stretch/>
        </p:blipFill>
        <p:spPr>
          <a:xfrm>
            <a:off x="3096126" y="243581"/>
            <a:ext cx="5743074" cy="6478956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315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6358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670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75773"/>
            <a:ext cx="5270269" cy="676783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65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 t="18187" r="47836"/>
          <a:stretch/>
        </p:blipFill>
        <p:spPr>
          <a:xfrm rot="5400000">
            <a:off x="2630927" y="-1375874"/>
            <a:ext cx="6429117" cy="9637580"/>
          </a:xfrm>
          <a:prstGeom prst="rect">
            <a:avLst/>
          </a:prstGeom>
          <a:ln>
            <a:solidFill>
              <a:srgbClr val="008080"/>
            </a:solidFill>
          </a:ln>
        </p:spPr>
      </p:pic>
    </p:spTree>
    <p:extLst>
      <p:ext uri="{BB962C8B-B14F-4D97-AF65-F5344CB8AC3E}">
        <p14:creationId xmlns:p14="http://schemas.microsoft.com/office/powerpoint/2010/main" val="125521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566" y="0"/>
            <a:ext cx="8804868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8438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84" y="0"/>
            <a:ext cx="9674831" cy="6858000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26939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55" y="403167"/>
            <a:ext cx="8013469" cy="6010102"/>
          </a:xfrm>
          <a:prstGeom prst="rect">
            <a:avLst/>
          </a:prstGeo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225361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288" y="647700"/>
            <a:ext cx="8345424" cy="55626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719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9" t="18908" r="20820" b="8687"/>
          <a:stretch/>
        </p:blipFill>
        <p:spPr>
          <a:xfrm rot="5400000">
            <a:off x="2821449" y="585758"/>
            <a:ext cx="6484934" cy="56468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3" name="Billy Gilman - There's A Her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32.96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589712"/>
            <a:ext cx="144087" cy="144087"/>
          </a:xfrm>
          <a:prstGeom prst="rect">
            <a:avLst/>
          </a:prstGeom>
        </p:spPr>
      </p:pic>
      <p:pic>
        <p:nvPicPr>
          <p:cNvPr id="4" name="Billy Gilman - There's A Her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6105547" y="5385731"/>
            <a:ext cx="72043" cy="7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8" r="977"/>
          <a:stretch/>
        </p:blipFill>
        <p:spPr>
          <a:xfrm>
            <a:off x="3458095" y="313528"/>
            <a:ext cx="4671752" cy="632547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323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1" t="4445" r="24746" b="26315"/>
          <a:stretch/>
        </p:blipFill>
        <p:spPr>
          <a:xfrm>
            <a:off x="2229853" y="188375"/>
            <a:ext cx="6641431" cy="6574794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0896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78" y="497937"/>
            <a:ext cx="8179724" cy="577603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401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140" y="0"/>
            <a:ext cx="4607719" cy="68580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8075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solidFill>
              <a:srgbClr val="008080"/>
            </a:solidFill>
          </a:ln>
        </p:spPr>
      </p:pic>
    </p:spTree>
    <p:extLst>
      <p:ext uri="{BB962C8B-B14F-4D97-AF65-F5344CB8AC3E}">
        <p14:creationId xmlns:p14="http://schemas.microsoft.com/office/powerpoint/2010/main" val="37924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84" y="300291"/>
            <a:ext cx="9559636" cy="6371927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9076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365759"/>
            <a:ext cx="8329353" cy="62470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81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7202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58" y="85730"/>
            <a:ext cx="3939906" cy="6772269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595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57" y="174700"/>
            <a:ext cx="9676015" cy="6449498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553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54" y="133002"/>
            <a:ext cx="8733907" cy="655043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8744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t="9008" r="11631"/>
          <a:stretch/>
        </p:blipFill>
        <p:spPr>
          <a:xfrm>
            <a:off x="3757353" y="314838"/>
            <a:ext cx="4339243" cy="6326146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3736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10312"/>
            <a:ext cx="4572000" cy="6437376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8708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58" y="147180"/>
            <a:ext cx="7741963" cy="6403249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959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7" y="206939"/>
            <a:ext cx="3690852" cy="6403845"/>
          </a:xfrm>
          <a:prstGeom prst="rect">
            <a:avLst/>
          </a:prstGeo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2626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207818"/>
            <a:ext cx="8358909" cy="6269182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7247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046" y="216130"/>
            <a:ext cx="4628163" cy="6467303"/>
          </a:xfrm>
          <a:prstGeom prst="rect">
            <a:avLst/>
          </a:prstGeo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39091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051" y="344978"/>
            <a:ext cx="8345978" cy="625948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860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04" y="299258"/>
            <a:ext cx="8165348" cy="633948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805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1" r="23064" b="2154"/>
          <a:stretch/>
        </p:blipFill>
        <p:spPr>
          <a:xfrm rot="5400000">
            <a:off x="2809696" y="-1237017"/>
            <a:ext cx="5971883" cy="926371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41909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549" y="315884"/>
            <a:ext cx="8451272" cy="6338454"/>
          </a:xfrm>
          <a:prstGeom prst="rect">
            <a:avLst/>
          </a:prstGeom>
          <a:ln>
            <a:solidFill>
              <a:srgbClr val="990033"/>
            </a:solidFill>
          </a:ln>
        </p:spPr>
      </p:pic>
    </p:spTree>
    <p:extLst>
      <p:ext uri="{BB962C8B-B14F-4D97-AF65-F5344CB8AC3E}">
        <p14:creationId xmlns:p14="http://schemas.microsoft.com/office/powerpoint/2010/main" val="24589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6" t="30274" r="10707" b="6576"/>
          <a:stretch/>
        </p:blipFill>
        <p:spPr>
          <a:xfrm>
            <a:off x="4186989" y="106714"/>
            <a:ext cx="3609474" cy="6486592"/>
          </a:xfrm>
          <a:prstGeom prst="rect">
            <a:avLst/>
          </a:prstGeom>
          <a:ln>
            <a:solidFill>
              <a:srgbClr val="00FFFF"/>
            </a:solidFill>
          </a:ln>
        </p:spPr>
      </p:pic>
    </p:spTree>
    <p:extLst>
      <p:ext uri="{BB962C8B-B14F-4D97-AF65-F5344CB8AC3E}">
        <p14:creationId xmlns:p14="http://schemas.microsoft.com/office/powerpoint/2010/main" val="17601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3" t="6070" r="7488" b="7230"/>
          <a:stretch/>
        </p:blipFill>
        <p:spPr>
          <a:xfrm>
            <a:off x="2992583" y="260813"/>
            <a:ext cx="6350922" cy="64076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7114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50" y="476250"/>
            <a:ext cx="5091113" cy="615315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861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 t="29782" r="1159" b="8325"/>
          <a:stretch/>
        </p:blipFill>
        <p:spPr>
          <a:xfrm>
            <a:off x="3336759" y="369135"/>
            <a:ext cx="5582652" cy="6315704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4047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94" y="283881"/>
            <a:ext cx="4748463" cy="6032200"/>
          </a:xfrm>
          <a:prstGeom prst="rect">
            <a:avLst/>
          </a:prstGeom>
          <a:ln>
            <a:solidFill>
              <a:srgbClr val="FF6600"/>
            </a:solidFill>
          </a:ln>
        </p:spPr>
      </p:pic>
    </p:spTree>
    <p:extLst>
      <p:ext uri="{BB962C8B-B14F-4D97-AF65-F5344CB8AC3E}">
        <p14:creationId xmlns:p14="http://schemas.microsoft.com/office/powerpoint/2010/main" val="18622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5" t="3971" r="8781" b="38134"/>
          <a:stretch/>
        </p:blipFill>
        <p:spPr>
          <a:xfrm>
            <a:off x="3256548" y="293871"/>
            <a:ext cx="6192252" cy="633996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129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8" y="198704"/>
            <a:ext cx="6112042" cy="6546501"/>
          </a:xfrm>
          <a:prstGeom prst="rect">
            <a:avLst/>
          </a:prstGeom>
          <a:ln>
            <a:solidFill>
              <a:srgbClr val="FF3300"/>
            </a:solidFill>
          </a:ln>
        </p:spPr>
      </p:pic>
    </p:spTree>
    <p:extLst>
      <p:ext uri="{BB962C8B-B14F-4D97-AF65-F5344CB8AC3E}">
        <p14:creationId xmlns:p14="http://schemas.microsoft.com/office/powerpoint/2010/main" val="5860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.pdf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1" t="19102" r="21548" b="27059"/>
          <a:stretch/>
        </p:blipFill>
        <p:spPr>
          <a:xfrm>
            <a:off x="2975955" y="295063"/>
            <a:ext cx="5054139" cy="634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t="12253" r="14459"/>
          <a:stretch/>
        </p:blipFill>
        <p:spPr>
          <a:xfrm>
            <a:off x="3606230" y="343152"/>
            <a:ext cx="4376790" cy="6362432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6913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3" r="5328"/>
          <a:stretch/>
        </p:blipFill>
        <p:spPr>
          <a:xfrm>
            <a:off x="3339101" y="460129"/>
            <a:ext cx="5137079" cy="6047397"/>
          </a:xfrm>
          <a:prstGeom prst="rect">
            <a:avLst/>
          </a:prstGeom>
          <a:ln>
            <a:solidFill>
              <a:srgbClr val="00FFFF"/>
            </a:solidFill>
          </a:ln>
        </p:spPr>
      </p:pic>
    </p:spTree>
    <p:extLst>
      <p:ext uri="{BB962C8B-B14F-4D97-AF65-F5344CB8AC3E}">
        <p14:creationId xmlns:p14="http://schemas.microsoft.com/office/powerpoint/2010/main" val="14086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0475" b="25646"/>
          <a:stretch/>
        </p:blipFill>
        <p:spPr>
          <a:xfrm rot="5400000">
            <a:off x="2431096" y="1625475"/>
            <a:ext cx="6398283" cy="3472667"/>
          </a:xfrm>
          <a:prstGeom prst="rect">
            <a:avLst/>
          </a:prstGeom>
          <a:ln>
            <a:solidFill>
              <a:srgbClr val="008080"/>
            </a:solidFill>
          </a:ln>
        </p:spPr>
      </p:pic>
    </p:spTree>
    <p:extLst>
      <p:ext uri="{BB962C8B-B14F-4D97-AF65-F5344CB8AC3E}">
        <p14:creationId xmlns:p14="http://schemas.microsoft.com/office/powerpoint/2010/main" val="669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1669" r="3936"/>
          <a:stretch/>
        </p:blipFill>
        <p:spPr>
          <a:xfrm>
            <a:off x="4109664" y="277259"/>
            <a:ext cx="3780890" cy="6436671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635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6000">
        <p:wipe dir="r"/>
      </p:transition>
    </mc:Choice>
    <mc:Fallback xmlns="">
      <p:transition advClick="0" advTm="6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802</TotalTime>
  <Words>0</Words>
  <Application>Microsoft Office PowerPoint</Application>
  <PresentationFormat>Custom</PresentationFormat>
  <Paragraphs>0</Paragraphs>
  <Slides>100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Emaunel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Bonds, Lori</dc:creator>
  <cp:lastModifiedBy>Lori</cp:lastModifiedBy>
  <cp:revision>65</cp:revision>
  <dcterms:created xsi:type="dcterms:W3CDTF">2016-09-01T18:08:20Z</dcterms:created>
  <dcterms:modified xsi:type="dcterms:W3CDTF">2016-09-14T01:48:17Z</dcterms:modified>
</cp:coreProperties>
</file>