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07" r:id="rId11"/>
    <p:sldId id="317" r:id="rId12"/>
    <p:sldId id="318" r:id="rId13"/>
    <p:sldId id="278" r:id="rId14"/>
    <p:sldId id="265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8E7F-A11C-4880-B803-F9292CFA7CBA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1E6-EE67-4102-A48E-0B85A83F3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Debbie </a:t>
            </a:r>
            <a:r>
              <a:rPr lang="en-US" dirty="0" err="1"/>
              <a:t>Reagin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1E6-EE67-4102-A48E-0B85A83F37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1E6-EE67-4102-A48E-0B85A83F37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1E6-EE67-4102-A48E-0B85A83F37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41E6-EE67-4102-A48E-0B85A83F37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987C53-CF77-4C2C-837E-31E5A10D22C8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B4EF35-33EB-4A82-B5BC-D368E168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nnellyt@at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GDOE 2016 </a:t>
            </a:r>
            <a:r>
              <a:rPr lang="en-US" dirty="0" err="1"/>
              <a:t>Gapmp</a:t>
            </a:r>
            <a:r>
              <a:rPr lang="en-US" dirty="0"/>
              <a:t>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Connelly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274" y="0"/>
            <a:ext cx="51354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" y="0"/>
            <a:ext cx="893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" y="649224"/>
            <a:ext cx="7684008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6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004274" y="0"/>
            <a:ext cx="51354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e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10818" y="-853618"/>
            <a:ext cx="6452854" cy="8617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Connelly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connellyt@att.net</a:t>
            </a:r>
            <a:endParaRPr lang="en-US" dirty="0"/>
          </a:p>
          <a:p>
            <a:r>
              <a:rPr lang="en-US" dirty="0"/>
              <a:t>229 485-7984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1" y="0"/>
            <a:ext cx="4989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0"/>
            <a:ext cx="90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9" y="0"/>
            <a:ext cx="888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" y="0"/>
            <a:ext cx="8857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3" y="0"/>
            <a:ext cx="8878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3" y="0"/>
            <a:ext cx="8878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0" y="0"/>
            <a:ext cx="891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" y="0"/>
            <a:ext cx="9016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2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17</Words>
  <Application>Microsoft Office PowerPoint</Application>
  <PresentationFormat>On-screen Show (4:3)</PresentationFormat>
  <Paragraphs>10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GDOE 2016 Gapmp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 Connelly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Emory-nrotrma11</dc:title>
  <dc:creator>Tom1</dc:creator>
  <cp:lastModifiedBy>Jane Grillo</cp:lastModifiedBy>
  <cp:revision>28</cp:revision>
  <dcterms:created xsi:type="dcterms:W3CDTF">2011-03-14T00:53:00Z</dcterms:created>
  <dcterms:modified xsi:type="dcterms:W3CDTF">2016-09-09T17:17:16Z</dcterms:modified>
</cp:coreProperties>
</file>