
<file path=[Content_Types].xml><?xml version="1.0" encoding="utf-8"?>
<Types xmlns="http://schemas.openxmlformats.org/package/2006/content-types">
  <Default Extension="PNG" ContentType="image/png"/>
  <Default Extension="dib"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68" r:id="rId6"/>
    <p:sldId id="258" r:id="rId7"/>
    <p:sldId id="266" r:id="rId8"/>
    <p:sldId id="259" r:id="rId9"/>
    <p:sldId id="260" r:id="rId10"/>
    <p:sldId id="269" r:id="rId11"/>
    <p:sldId id="261" r:id="rId12"/>
    <p:sldId id="262" r:id="rId13"/>
    <p:sldId id="263"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AEF9A-97E6-486F-B0F3-E3DFE0AB7F27}"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19916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AEF9A-97E6-486F-B0F3-E3DFE0AB7F27}"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21171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AEF9A-97E6-486F-B0F3-E3DFE0AB7F27}"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413506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AEF9A-97E6-486F-B0F3-E3DFE0AB7F27}"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178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AEF9A-97E6-486F-B0F3-E3DFE0AB7F27}"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376095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FAEF9A-97E6-486F-B0F3-E3DFE0AB7F27}"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336022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AEF9A-97E6-486F-B0F3-E3DFE0AB7F27}" type="datetimeFigureOut">
              <a:rPr lang="en-US" smtClean="0"/>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324681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AEF9A-97E6-486F-B0F3-E3DFE0AB7F27}" type="datetimeFigureOut">
              <a:rPr lang="en-US" smtClean="0"/>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414475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AEF9A-97E6-486F-B0F3-E3DFE0AB7F27}" type="datetimeFigureOut">
              <a:rPr lang="en-US" smtClean="0"/>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124140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AEF9A-97E6-486F-B0F3-E3DFE0AB7F27}"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341700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AEF9A-97E6-486F-B0F3-E3DFE0AB7F27}"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48460-CFFD-4E8B-865F-B219003ECB6A}" type="slidenum">
              <a:rPr lang="en-US" smtClean="0"/>
              <a:t>‹#›</a:t>
            </a:fld>
            <a:endParaRPr lang="en-US"/>
          </a:p>
        </p:txBody>
      </p:sp>
    </p:spTree>
    <p:extLst>
      <p:ext uri="{BB962C8B-B14F-4D97-AF65-F5344CB8AC3E}">
        <p14:creationId xmlns:p14="http://schemas.microsoft.com/office/powerpoint/2010/main" val="378712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AEF9A-97E6-486F-B0F3-E3DFE0AB7F27}" type="datetimeFigureOut">
              <a:rPr lang="en-US" smtClean="0"/>
              <a:t>8/28/2017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48460-CFFD-4E8B-865F-B219003ECB6A}" type="slidenum">
              <a:rPr lang="en-US" smtClean="0"/>
              <a:t>‹#›</a:t>
            </a:fld>
            <a:endParaRPr lang="en-US"/>
          </a:p>
        </p:txBody>
      </p:sp>
    </p:spTree>
    <p:extLst>
      <p:ext uri="{BB962C8B-B14F-4D97-AF65-F5344CB8AC3E}">
        <p14:creationId xmlns:p14="http://schemas.microsoft.com/office/powerpoint/2010/main" val="1633883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dib"/><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mailto:jgrillo343@yahoo.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ladd@doe.k12.ga.us"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jgrillo343@yahoo.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solidFill>
                  <a:schemeClr val="accent6">
                    <a:lumMod val="75000"/>
                  </a:schemeClr>
                </a:solidFill>
                <a:effectLst>
                  <a:outerShdw blurRad="38100" dist="38100" dir="2700000" algn="tl">
                    <a:srgbClr val="000000">
                      <a:alpha val="43137"/>
                    </a:srgbClr>
                  </a:outerShdw>
                </a:effectLst>
              </a:rPr>
              <a:t>Media Matters</a:t>
            </a:r>
            <a:br>
              <a:rPr lang="en-US" i="1" dirty="0" smtClean="0">
                <a:solidFill>
                  <a:schemeClr val="accent6">
                    <a:lumMod val="75000"/>
                  </a:schemeClr>
                </a:solidFill>
                <a:effectLst>
                  <a:outerShdw blurRad="38100" dist="38100" dir="2700000" algn="tl">
                    <a:srgbClr val="000000">
                      <a:alpha val="43137"/>
                    </a:srgbClr>
                  </a:outerShdw>
                </a:effectLst>
              </a:rPr>
            </a:br>
            <a:r>
              <a:rPr lang="en-US" dirty="0" smtClean="0"/>
              <a:t>www.parentmentors.org</a:t>
            </a:r>
            <a:endParaRPr lang="en-US" dirty="0"/>
          </a:p>
        </p:txBody>
      </p:sp>
      <p:sp>
        <p:nvSpPr>
          <p:cNvPr id="3" name="Subtitle 2"/>
          <p:cNvSpPr>
            <a:spLocks noGrp="1"/>
          </p:cNvSpPr>
          <p:nvPr>
            <p:ph type="subTitle" idx="1"/>
          </p:nvPr>
        </p:nvSpPr>
        <p:spPr/>
        <p:txBody>
          <a:bodyPr/>
          <a:lstStyle/>
          <a:p>
            <a:r>
              <a:rPr lang="en-US" dirty="0" smtClean="0"/>
              <a:t>A few handy tools and </a:t>
            </a:r>
            <a:r>
              <a:rPr lang="en-US" smtClean="0"/>
              <a:t>other stuff </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685800"/>
            <a:ext cx="4572000" cy="1333500"/>
          </a:xfrm>
          <a:prstGeom prst="rect">
            <a:avLst/>
          </a:prstGeom>
        </p:spPr>
      </p:pic>
    </p:spTree>
    <p:extLst>
      <p:ext uri="{BB962C8B-B14F-4D97-AF65-F5344CB8AC3E}">
        <p14:creationId xmlns:p14="http://schemas.microsoft.com/office/powerpoint/2010/main" val="2304459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What You Need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795" y="1600200"/>
            <a:ext cx="6504409" cy="4525963"/>
          </a:xfrm>
        </p:spPr>
      </p:pic>
    </p:spTree>
    <p:extLst>
      <p:ext uri="{BB962C8B-B14F-4D97-AF65-F5344CB8AC3E}">
        <p14:creationId xmlns:p14="http://schemas.microsoft.com/office/powerpoint/2010/main" val="58345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Overview</a:t>
            </a:r>
            <a:endParaRPr lang="en-US" dirty="0"/>
          </a:p>
        </p:txBody>
      </p:sp>
      <p:sp>
        <p:nvSpPr>
          <p:cNvPr id="3" name="Content Placeholder 2"/>
          <p:cNvSpPr>
            <a:spLocks noGrp="1"/>
          </p:cNvSpPr>
          <p:nvPr>
            <p:ph idx="1"/>
          </p:nvPr>
        </p:nvSpPr>
        <p:spPr/>
        <p:txBody>
          <a:bodyPr>
            <a:noAutofit/>
          </a:bodyPr>
          <a:lstStyle/>
          <a:p>
            <a:pPr marL="0" indent="0">
              <a:buNone/>
            </a:pPr>
            <a:r>
              <a:rPr lang="en-US" sz="9600" dirty="0" smtClean="0">
                <a:solidFill>
                  <a:srgbClr val="FFC000"/>
                </a:solidFill>
              </a:rPr>
              <a:t>3</a:t>
            </a:r>
            <a:r>
              <a:rPr lang="en-US" sz="4400" dirty="0" smtClean="0"/>
              <a:t> </a:t>
            </a:r>
            <a:r>
              <a:rPr lang="en-US" sz="2800" dirty="0" smtClean="0"/>
              <a:t>reports</a:t>
            </a:r>
          </a:p>
          <a:p>
            <a:pPr marL="0" indent="0">
              <a:buNone/>
            </a:pPr>
            <a:r>
              <a:rPr lang="en-US" sz="2800" b="1" dirty="0" smtClean="0">
                <a:solidFill>
                  <a:schemeClr val="accent1">
                    <a:lumMod val="75000"/>
                  </a:schemeClr>
                </a:solidFill>
              </a:rPr>
              <a:t>Pre and Post Surveys </a:t>
            </a:r>
            <a:r>
              <a:rPr lang="en-US" sz="2800" dirty="0" smtClean="0"/>
              <a:t>are completed at the beginning and the end of the year</a:t>
            </a:r>
          </a:p>
          <a:p>
            <a:pPr marL="0" indent="0">
              <a:buNone/>
            </a:pPr>
            <a:r>
              <a:rPr lang="en-US" sz="2800" dirty="0" smtClean="0"/>
              <a:t>Two are submitted on Oct. 15, Jan. 15, April 15 and May 30</a:t>
            </a:r>
            <a:r>
              <a:rPr lang="en-US" sz="2800" baseline="30000" dirty="0" smtClean="0"/>
              <a:t>th</a:t>
            </a:r>
            <a:endParaRPr lang="en-US" sz="2800" dirty="0" smtClean="0"/>
          </a:p>
          <a:p>
            <a:pPr marL="457200" lvl="1" indent="0">
              <a:buNone/>
            </a:pPr>
            <a:r>
              <a:rPr lang="en-US" b="1" dirty="0" smtClean="0">
                <a:solidFill>
                  <a:schemeClr val="accent3">
                    <a:lumMod val="75000"/>
                  </a:schemeClr>
                </a:solidFill>
              </a:rPr>
              <a:t>Quarterly Reporting</a:t>
            </a:r>
            <a:r>
              <a:rPr lang="en-US" dirty="0" smtClean="0">
                <a:solidFill>
                  <a:schemeClr val="accent3">
                    <a:lumMod val="75000"/>
                  </a:schemeClr>
                </a:solidFill>
              </a:rPr>
              <a:t> </a:t>
            </a:r>
            <a:r>
              <a:rPr lang="en-US" dirty="0" smtClean="0"/>
              <a:t>(this is about your plan)</a:t>
            </a:r>
          </a:p>
          <a:p>
            <a:pPr marL="457200" lvl="1" indent="0">
              <a:buNone/>
            </a:pPr>
            <a:r>
              <a:rPr lang="en-US" b="1" dirty="0" smtClean="0">
                <a:solidFill>
                  <a:schemeClr val="accent5">
                    <a:lumMod val="75000"/>
                  </a:schemeClr>
                </a:solidFill>
              </a:rPr>
              <a:t>Quarterly Contacts </a:t>
            </a:r>
            <a:r>
              <a:rPr lang="en-US" dirty="0" smtClean="0"/>
              <a:t>(this is about communication)</a:t>
            </a:r>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r>
              <a:rPr lang="en-US" dirty="0" smtClean="0"/>
              <a:t>wo </a:t>
            </a:r>
            <a:r>
              <a:rPr lang="en-US" dirty="0"/>
              <a:t>are submitted on Oct. 15, Jan. 15, April 15 and May </a:t>
            </a:r>
            <a:r>
              <a:rPr lang="en-US" dirty="0" smtClean="0"/>
              <a:t>30</a:t>
            </a:r>
            <a:r>
              <a:rPr lang="en-US" baseline="30000" dirty="0" smtClean="0"/>
              <a:t>t</a:t>
            </a:r>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186584"/>
            <a:ext cx="2133600" cy="1219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524000"/>
            <a:ext cx="2133600" cy="12828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687978"/>
            <a:ext cx="2438400" cy="1397111"/>
          </a:xfrm>
          <a:prstGeom prst="rect">
            <a:avLst/>
          </a:prstGeom>
        </p:spPr>
      </p:pic>
    </p:spTree>
    <p:extLst>
      <p:ext uri="{BB962C8B-B14F-4D97-AF65-F5344CB8AC3E}">
        <p14:creationId xmlns:p14="http://schemas.microsoft.com/office/powerpoint/2010/main" val="128356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Need More Info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95400"/>
            <a:ext cx="8005567" cy="4525963"/>
          </a:xfrm>
        </p:spPr>
      </p:pic>
    </p:spTree>
    <p:extLst>
      <p:ext uri="{BB962C8B-B14F-4D97-AF65-F5344CB8AC3E}">
        <p14:creationId xmlns:p14="http://schemas.microsoft.com/office/powerpoint/2010/main" val="185015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Learning Tools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89014"/>
            <a:ext cx="8229600" cy="3948335"/>
          </a:xfrm>
        </p:spPr>
      </p:pic>
    </p:spTree>
    <p:extLst>
      <p:ext uri="{BB962C8B-B14F-4D97-AF65-F5344CB8AC3E}">
        <p14:creationId xmlns:p14="http://schemas.microsoft.com/office/powerpoint/2010/main" val="392931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19200"/>
            <a:ext cx="3175163" cy="456588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3800" y="914400"/>
            <a:ext cx="5080261" cy="3384724"/>
          </a:xfrm>
        </p:spPr>
      </p:pic>
      <p:sp>
        <p:nvSpPr>
          <p:cNvPr id="2" name="Title 1"/>
          <p:cNvSpPr>
            <a:spLocks noGrp="1"/>
          </p:cNvSpPr>
          <p:nvPr>
            <p:ph type="title"/>
          </p:nvPr>
        </p:nvSpPr>
        <p:spPr/>
        <p:txBody>
          <a:bodyPr/>
          <a:lstStyle/>
          <a:p>
            <a:r>
              <a:rPr lang="en-US" dirty="0" smtClean="0"/>
              <a:t>Still have questions?</a:t>
            </a:r>
            <a:endParaRPr lang="en-US" dirty="0"/>
          </a:p>
        </p:txBody>
      </p:sp>
      <p:sp>
        <p:nvSpPr>
          <p:cNvPr id="6" name="TextBox 5"/>
          <p:cNvSpPr txBox="1"/>
          <p:nvPr/>
        </p:nvSpPr>
        <p:spPr>
          <a:xfrm>
            <a:off x="2667000" y="4191000"/>
            <a:ext cx="6096000" cy="1323439"/>
          </a:xfrm>
          <a:prstGeom prst="rect">
            <a:avLst/>
          </a:prstGeom>
          <a:noFill/>
        </p:spPr>
        <p:txBody>
          <a:bodyPr wrap="square" rtlCol="0">
            <a:spAutoFit/>
          </a:bodyPr>
          <a:lstStyle/>
          <a:p>
            <a:r>
              <a:rPr lang="en-US" sz="2000" dirty="0" smtClean="0"/>
              <a:t>Jane </a:t>
            </a:r>
            <a:r>
              <a:rPr lang="en-US" sz="2000" dirty="0" err="1" smtClean="0"/>
              <a:t>Grillo’s</a:t>
            </a:r>
            <a:r>
              <a:rPr lang="en-US" sz="2000" smtClean="0"/>
              <a:t> contact </a:t>
            </a:r>
            <a:r>
              <a:rPr lang="en-US" sz="2000" dirty="0" smtClean="0"/>
              <a:t>info:</a:t>
            </a:r>
          </a:p>
          <a:p>
            <a:r>
              <a:rPr lang="en-US" sz="2000" dirty="0" smtClean="0"/>
              <a:t>Email:     </a:t>
            </a:r>
            <a:r>
              <a:rPr lang="en-US" sz="2000" dirty="0" smtClean="0">
                <a:hlinkClick r:id="rId4"/>
              </a:rPr>
              <a:t>jgrillo343@yahoo.com</a:t>
            </a:r>
            <a:r>
              <a:rPr lang="en-US" sz="2000" dirty="0" smtClean="0"/>
              <a:t>  </a:t>
            </a:r>
          </a:p>
          <a:p>
            <a:r>
              <a:rPr lang="en-US" sz="2000" dirty="0" smtClean="0"/>
              <a:t>Office:   706-865-2315 </a:t>
            </a:r>
            <a:r>
              <a:rPr lang="en-US" sz="2000" dirty="0" err="1" smtClean="0"/>
              <a:t>ext</a:t>
            </a:r>
            <a:r>
              <a:rPr lang="en-US" sz="2000" dirty="0" smtClean="0"/>
              <a:t> 1312</a:t>
            </a:r>
          </a:p>
          <a:p>
            <a:r>
              <a:rPr lang="en-US" sz="2000" dirty="0" smtClean="0"/>
              <a:t>Best Contact: (cell)  706-201-0483</a:t>
            </a:r>
            <a:endParaRPr lang="en-US" sz="2000" dirty="0"/>
          </a:p>
        </p:txBody>
      </p:sp>
    </p:spTree>
    <p:extLst>
      <p:ext uri="{BB962C8B-B14F-4D97-AF65-F5344CB8AC3E}">
        <p14:creationId xmlns:p14="http://schemas.microsoft.com/office/powerpoint/2010/main" val="51746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US" dirty="0"/>
          </a:p>
          <a:p>
            <a:pPr marL="0" indent="0">
              <a:buNone/>
            </a:pPr>
            <a:r>
              <a:rPr lang="en-US" dirty="0"/>
              <a:t> </a:t>
            </a:r>
            <a:r>
              <a:rPr lang="en-US" b="1" dirty="0"/>
              <a:t> </a:t>
            </a:r>
            <a:r>
              <a:rPr lang="en-US" sz="4000" b="1" dirty="0">
                <a:solidFill>
                  <a:schemeClr val="accent5">
                    <a:lumMod val="75000"/>
                  </a:schemeClr>
                </a:solidFill>
              </a:rPr>
              <a:t>The goal is to build a bridge of communication between home and school that leads to more successful outcomes for students.</a:t>
            </a:r>
          </a:p>
          <a:p>
            <a:pPr marL="0" indent="0">
              <a:buNone/>
            </a:pPr>
            <a:endParaRPr lang="en-US" dirty="0">
              <a:solidFill>
                <a:schemeClr val="accent5">
                  <a:lumMod val="75000"/>
                </a:schemeClr>
              </a:solidFill>
            </a:endParaRPr>
          </a:p>
          <a:p>
            <a:pPr marL="0" indent="0">
              <a:buNone/>
            </a:pPr>
            <a:r>
              <a:rPr lang="en-US" dirty="0"/>
              <a:t>The </a:t>
            </a:r>
            <a:r>
              <a:rPr lang="en-US" dirty="0" err="1"/>
              <a:t>GaPMP</a:t>
            </a:r>
            <a:r>
              <a:rPr lang="en-US" dirty="0"/>
              <a:t> is currently supported by the Ga DOE Division for Special Education Services and Supports (DSESS). </a:t>
            </a:r>
          </a:p>
          <a:p>
            <a:pPr marL="0" indent="0">
              <a:buNone/>
            </a:pPr>
            <a:endParaRPr lang="en-US" dirty="0"/>
          </a:p>
          <a:p>
            <a:pPr marL="0" indent="0">
              <a:buNone/>
            </a:pPr>
            <a:r>
              <a:rPr lang="en-US" dirty="0"/>
              <a:t>Local School Districts hire the parent leaders, moms and dads of children with disabilities, to work with families, school teams, teachers, and the community. </a:t>
            </a:r>
          </a:p>
          <a:p>
            <a:pPr marL="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04800"/>
            <a:ext cx="4572000" cy="1371600"/>
          </a:xfrm>
          <a:prstGeom prst="rect">
            <a:avLst/>
          </a:prstGeom>
        </p:spPr>
      </p:pic>
    </p:spTree>
    <p:extLst>
      <p:ext uri="{BB962C8B-B14F-4D97-AF65-F5344CB8AC3E}">
        <p14:creationId xmlns:p14="http://schemas.microsoft.com/office/powerpoint/2010/main" val="54548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Media To Do List for Today</a:t>
            </a:r>
            <a:endParaRPr lang="en-US" dirty="0"/>
          </a:p>
        </p:txBody>
      </p:sp>
      <p:sp>
        <p:nvSpPr>
          <p:cNvPr id="3" name="Content Placeholder 2"/>
          <p:cNvSpPr>
            <a:spLocks noGrp="1"/>
          </p:cNvSpPr>
          <p:nvPr>
            <p:ph idx="1"/>
          </p:nvPr>
        </p:nvSpPr>
        <p:spPr/>
        <p:txBody>
          <a:bodyPr/>
          <a:lstStyle/>
          <a:p>
            <a:r>
              <a:rPr lang="en-US" dirty="0" smtClean="0"/>
              <a:t>Intro to website</a:t>
            </a:r>
          </a:p>
          <a:p>
            <a:r>
              <a:rPr lang="en-US" dirty="0" smtClean="0"/>
              <a:t>Media releases</a:t>
            </a:r>
          </a:p>
          <a:p>
            <a:r>
              <a:rPr lang="en-US" dirty="0" smtClean="0"/>
              <a:t>Find a Mentor pages</a:t>
            </a:r>
          </a:p>
          <a:p>
            <a:r>
              <a:rPr lang="en-US" dirty="0" smtClean="0"/>
              <a:t>Rookie Training Manual</a:t>
            </a:r>
          </a:p>
          <a:p>
            <a:r>
              <a:rPr lang="en-US" dirty="0" smtClean="0"/>
              <a:t>Parent Mentor 101</a:t>
            </a:r>
          </a:p>
          <a:p>
            <a:pPr marL="0" indent="0">
              <a:buNone/>
            </a:pPr>
            <a:endParaRPr lang="en-US" dirty="0" smtClean="0"/>
          </a:p>
          <a:p>
            <a:endParaRPr lang="en-US" dirty="0"/>
          </a:p>
        </p:txBody>
      </p:sp>
    </p:spTree>
    <p:extLst>
      <p:ext uri="{BB962C8B-B14F-4D97-AF65-F5344CB8AC3E}">
        <p14:creationId xmlns:p14="http://schemas.microsoft.com/office/powerpoint/2010/main" val="387919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www.parentmentors.org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1839" y="1621516"/>
            <a:ext cx="7220321" cy="4483330"/>
          </a:xfrm>
        </p:spPr>
      </p:pic>
    </p:spTree>
    <p:extLst>
      <p:ext uri="{BB962C8B-B14F-4D97-AF65-F5344CB8AC3E}">
        <p14:creationId xmlns:p14="http://schemas.microsoft.com/office/powerpoint/2010/main" val="343309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Your Program on the Map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219200"/>
            <a:ext cx="6494757" cy="4525963"/>
          </a:xfrm>
        </p:spPr>
      </p:pic>
      <p:sp>
        <p:nvSpPr>
          <p:cNvPr id="5" name="TextBox 4"/>
          <p:cNvSpPr txBox="1"/>
          <p:nvPr/>
        </p:nvSpPr>
        <p:spPr>
          <a:xfrm>
            <a:off x="228600" y="1676400"/>
            <a:ext cx="2286000" cy="3139321"/>
          </a:xfrm>
          <a:prstGeom prst="rect">
            <a:avLst/>
          </a:prstGeom>
          <a:noFill/>
        </p:spPr>
        <p:txBody>
          <a:bodyPr wrap="square" rtlCol="0">
            <a:spAutoFit/>
          </a:bodyPr>
          <a:lstStyle/>
          <a:p>
            <a:r>
              <a:rPr lang="en-US" dirty="0" smtClean="0"/>
              <a:t>Contact Anne Ladd to be put on the listserv</a:t>
            </a:r>
          </a:p>
          <a:p>
            <a:r>
              <a:rPr lang="en-US" dirty="0">
                <a:hlinkClick r:id="rId3"/>
              </a:rPr>
              <a:t>aladd@doe.k12.ga.us</a:t>
            </a:r>
            <a:endParaRPr lang="en-US" dirty="0" smtClean="0"/>
          </a:p>
          <a:p>
            <a:endParaRPr lang="en-US" dirty="0"/>
          </a:p>
          <a:p>
            <a:r>
              <a:rPr lang="en-US" dirty="0" smtClean="0"/>
              <a:t>Contact Jane </a:t>
            </a:r>
            <a:r>
              <a:rPr lang="en-US" dirty="0" err="1" smtClean="0"/>
              <a:t>Grillo</a:t>
            </a:r>
            <a:r>
              <a:rPr lang="en-US" dirty="0" smtClean="0"/>
              <a:t> to be added to the website and access to Learning Curve</a:t>
            </a:r>
          </a:p>
          <a:p>
            <a:r>
              <a:rPr lang="en-US" dirty="0" smtClean="0">
                <a:hlinkClick r:id="rId4"/>
              </a:rPr>
              <a:t>jgrillo343@yahoo.com</a:t>
            </a:r>
            <a:endParaRPr lang="en-US" dirty="0" smtClean="0"/>
          </a:p>
          <a:p>
            <a:endParaRPr lang="en-US" dirty="0" smtClean="0"/>
          </a:p>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5168948"/>
            <a:ext cx="5486400" cy="1346297"/>
          </a:xfrm>
          <a:prstGeom prst="rect">
            <a:avLst/>
          </a:prstGeom>
        </p:spPr>
      </p:pic>
    </p:spTree>
    <p:extLst>
      <p:ext uri="{BB962C8B-B14F-4D97-AF65-F5344CB8AC3E}">
        <p14:creationId xmlns:p14="http://schemas.microsoft.com/office/powerpoint/2010/main" val="401459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Learning Curve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1" y="1295400"/>
            <a:ext cx="6705600" cy="4525963"/>
          </a:xfrm>
        </p:spPr>
      </p:pic>
      <p:sp>
        <p:nvSpPr>
          <p:cNvPr id="5" name="TextBox 4"/>
          <p:cNvSpPr txBox="1"/>
          <p:nvPr/>
        </p:nvSpPr>
        <p:spPr>
          <a:xfrm>
            <a:off x="7453964" y="1447800"/>
            <a:ext cx="1447800" cy="4801314"/>
          </a:xfrm>
          <a:prstGeom prst="rect">
            <a:avLst/>
          </a:prstGeom>
          <a:noFill/>
        </p:spPr>
        <p:txBody>
          <a:bodyPr wrap="square" rtlCol="0">
            <a:spAutoFit/>
          </a:bodyPr>
          <a:lstStyle/>
          <a:p>
            <a:r>
              <a:rPr lang="en-US" dirty="0" smtClean="0"/>
              <a:t>You will create an account. Type in first name and last name and the password that was emailed to you.   Then you can change your password. This is your key to the file cabinet. </a:t>
            </a:r>
            <a:endParaRPr lang="en-US" dirty="0"/>
          </a:p>
        </p:txBody>
      </p:sp>
    </p:spTree>
    <p:extLst>
      <p:ext uri="{BB962C8B-B14F-4D97-AF65-F5344CB8AC3E}">
        <p14:creationId xmlns:p14="http://schemas.microsoft.com/office/powerpoint/2010/main" val="352357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Releases</a:t>
            </a:r>
            <a:endParaRPr lang="en-US" dirty="0"/>
          </a:p>
        </p:txBody>
      </p:sp>
      <p:sp>
        <p:nvSpPr>
          <p:cNvPr id="3" name="Content Placeholder 2"/>
          <p:cNvSpPr>
            <a:spLocks noGrp="1"/>
          </p:cNvSpPr>
          <p:nvPr>
            <p:ph idx="1"/>
          </p:nvPr>
        </p:nvSpPr>
        <p:spPr>
          <a:xfrm>
            <a:off x="304800" y="1676400"/>
            <a:ext cx="4572000" cy="4525963"/>
          </a:xfrm>
        </p:spPr>
        <p:txBody>
          <a:bodyPr>
            <a:normAutofit lnSpcReduction="10000"/>
          </a:bodyPr>
          <a:lstStyle/>
          <a:p>
            <a:r>
              <a:rPr lang="en-US" dirty="0" smtClean="0"/>
              <a:t>Need one for you</a:t>
            </a:r>
          </a:p>
          <a:p>
            <a:r>
              <a:rPr lang="en-US" dirty="0" smtClean="0"/>
              <a:t>Download off the Learning Curve every time you submit a photo or written content relating to individuals in your district.  Email to jgrillo343@yahoo.com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752600"/>
            <a:ext cx="3010055" cy="3784795"/>
          </a:xfrm>
          <a:prstGeom prst="rect">
            <a:avLst/>
          </a:prstGeom>
        </p:spPr>
      </p:pic>
    </p:spTree>
    <p:extLst>
      <p:ext uri="{BB962C8B-B14F-4D97-AF65-F5344CB8AC3E}">
        <p14:creationId xmlns:p14="http://schemas.microsoft.com/office/powerpoint/2010/main" val="130269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Quarterly Reporting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1447800"/>
            <a:ext cx="7620001" cy="4574806"/>
          </a:xfrm>
          <a:prstGeom prst="rect">
            <a:avLst/>
          </a:prstGeom>
        </p:spPr>
      </p:pic>
    </p:spTree>
    <p:extLst>
      <p:ext uri="{BB962C8B-B14F-4D97-AF65-F5344CB8AC3E}">
        <p14:creationId xmlns:p14="http://schemas.microsoft.com/office/powerpoint/2010/main" val="311708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and What Am I Reporting Now?</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828800"/>
            <a:ext cx="3429000" cy="41277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057400"/>
            <a:ext cx="5213661" cy="3899100"/>
          </a:xfrm>
          <a:prstGeom prst="rect">
            <a:avLst/>
          </a:prstGeom>
        </p:spPr>
      </p:pic>
    </p:spTree>
    <p:extLst>
      <p:ext uri="{BB962C8B-B14F-4D97-AF65-F5344CB8AC3E}">
        <p14:creationId xmlns:p14="http://schemas.microsoft.com/office/powerpoint/2010/main" val="1007936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249</Words>
  <Application>Microsoft Office PowerPoint</Application>
  <PresentationFormat>On-screen Show (4:3)</PresentationFormat>
  <Paragraphs>58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Media Matters www.parentmentors.org</vt:lpstr>
      <vt:lpstr>PowerPoint Presentation</vt:lpstr>
      <vt:lpstr>Our Media To Do List for Today</vt:lpstr>
      <vt:lpstr>www.parentmentors.org</vt:lpstr>
      <vt:lpstr>Putting Your Program on the Map</vt:lpstr>
      <vt:lpstr>The Learning Curve</vt:lpstr>
      <vt:lpstr>Media Releases</vt:lpstr>
      <vt:lpstr>Quarterly Reporting</vt:lpstr>
      <vt:lpstr>Who and What Am I Reporting Now?</vt:lpstr>
      <vt:lpstr>Find What You Need</vt:lpstr>
      <vt:lpstr>Reports Overview</vt:lpstr>
      <vt:lpstr>I Need More Info</vt:lpstr>
      <vt:lpstr>More Learning Tools</vt:lpstr>
      <vt:lpstr>Still have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Jane’s section of Orientation</dc:title>
  <dc:creator>Jane Grillo</dc:creator>
  <cp:lastModifiedBy>Jane Grillo</cp:lastModifiedBy>
  <cp:revision>17</cp:revision>
  <dcterms:created xsi:type="dcterms:W3CDTF">2016-08-10T18:28:20Z</dcterms:created>
  <dcterms:modified xsi:type="dcterms:W3CDTF">2017-08-28T18:20:11Z</dcterms:modified>
</cp:coreProperties>
</file>