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57" r:id="rId5"/>
    <p:sldId id="265" r:id="rId6"/>
    <p:sldId id="258" r:id="rId7"/>
    <p:sldId id="268" r:id="rId8"/>
    <p:sldId id="267" r:id="rId9"/>
    <p:sldId id="269" r:id="rId10"/>
    <p:sldId id="270" r:id="rId11"/>
    <p:sldId id="271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4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3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5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3FAC-A45D-4BDD-9ADE-6C813F6C44F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F442-E967-4B9D-93A3-33FE577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toc.com/Clip/13325807/good-news-ldss-night-of-champions#.WbvkYLQKVWI.emai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ightofchampions.org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toc.com/Clip/13325807/good-news-ldss-night-of-champions#.WbvkYLQKVWI.emai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yMG6KmPnm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789709" y="803564"/>
            <a:ext cx="1149928" cy="12330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856510" y="803564"/>
            <a:ext cx="1149928" cy="12330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006438" y="803564"/>
            <a:ext cx="1343890" cy="12330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8" y="783004"/>
            <a:ext cx="1396105" cy="1274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33" y="759991"/>
            <a:ext cx="1396105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38" y="771498"/>
            <a:ext cx="1396105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643" y="803564"/>
            <a:ext cx="1396105" cy="1274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83" y="803564"/>
            <a:ext cx="1396105" cy="1274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08" y="1780010"/>
            <a:ext cx="1396105" cy="1274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57" y="1761903"/>
            <a:ext cx="1396105" cy="1274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7" y="2805912"/>
            <a:ext cx="1396105" cy="1274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7" y="3792832"/>
            <a:ext cx="1396105" cy="12741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408" y="2735781"/>
            <a:ext cx="1396105" cy="12741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408" y="3712781"/>
            <a:ext cx="1396105" cy="1274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7" y="4740381"/>
            <a:ext cx="1396105" cy="1274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162" y="4716110"/>
            <a:ext cx="1396105" cy="1274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947" y="4756136"/>
            <a:ext cx="1396105" cy="1274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590" y="4756136"/>
            <a:ext cx="1396105" cy="12741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034" y="4740381"/>
            <a:ext cx="1396105" cy="1274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139" y="4740381"/>
            <a:ext cx="1396105" cy="12741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778" y="4740381"/>
            <a:ext cx="1396105" cy="12741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51" y="4740381"/>
            <a:ext cx="1396105" cy="12741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58291" y="2382982"/>
            <a:ext cx="7232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to Build </a:t>
            </a:r>
          </a:p>
          <a:p>
            <a:pPr algn="ctr"/>
            <a:r>
              <a:rPr lang="en-US" sz="3600" dirty="0" smtClean="0"/>
              <a:t>A </a:t>
            </a:r>
          </a:p>
          <a:p>
            <a:pPr algn="ctr"/>
            <a:r>
              <a:rPr lang="en-US" sz="5400" b="1" dirty="0" smtClean="0"/>
              <a:t>CHAMPION!</a:t>
            </a:r>
          </a:p>
          <a:p>
            <a:endParaRPr lang="en-US" dirty="0"/>
          </a:p>
          <a:p>
            <a:pPr algn="ctr"/>
            <a:r>
              <a:rPr lang="en-US" sz="2400" dirty="0" smtClean="0"/>
              <a:t>Presented by the Savannah Chatham County 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2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27" y="1656547"/>
            <a:ext cx="4765964" cy="4827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4545" y="381929"/>
            <a:ext cx="659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Meet Nick Brown and Mr. Brown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91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54" y="0"/>
            <a:ext cx="1167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000" b="1" dirty="0"/>
              <a:t>Ingredients of a CHAMPION...</a:t>
            </a:r>
            <a:r>
              <a:rPr lang="en-US" sz="4000" dirty="0"/>
              <a:t>​</a:t>
            </a:r>
            <a:endParaRPr lang="en-US" sz="4000" b="0" i="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597" y="539646"/>
            <a:ext cx="107461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apitalize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on your local strengths and resources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old your stakeholders accountable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gency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support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otivated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team members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artnerships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local businesses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nnovative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ideas and practices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pportunities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to educate the community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ew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pathways to employment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elf-determination and self-advocacy encouraged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15" y="3537678"/>
            <a:ext cx="7270229" cy="3320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85" y="779489"/>
            <a:ext cx="11452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Join us and see first hand the wonder and excitement</a:t>
            </a:r>
          </a:p>
          <a:p>
            <a:pPr algn="ctr"/>
            <a:r>
              <a:rPr lang="en-US" sz="3600" dirty="0" smtClean="0"/>
              <a:t> of the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5400" b="1" dirty="0" smtClean="0"/>
              <a:t>2018 Night of Champions</a:t>
            </a:r>
          </a:p>
          <a:p>
            <a:pPr algn="ctr"/>
            <a:r>
              <a:rPr lang="en-US" sz="4800" b="1" dirty="0" smtClean="0"/>
              <a:t>10 May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454726"/>
            <a:ext cx="8354291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2016 GA PMP Kickoff </a:t>
            </a:r>
            <a:br>
              <a:rPr lang="en-US" b="1" dirty="0" smtClean="0"/>
            </a:br>
            <a:r>
              <a:rPr lang="en-US" b="1" dirty="0" smtClean="0"/>
              <a:t>Night of Champions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2" y="1825625"/>
            <a:ext cx="1037012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Allyson Harvin and Kevin Horton’s Presentation at our  2016 luncheon in Savannah</a:t>
            </a:r>
          </a:p>
          <a:p>
            <a:endParaRPr lang="en-US" u="sng" dirty="0" smtClean="0">
              <a:hlinkClick r:id="rId2"/>
            </a:endParaRPr>
          </a:p>
          <a:p>
            <a:r>
              <a:rPr lang="en-US" dirty="0"/>
              <a:t>The </a:t>
            </a:r>
            <a:r>
              <a:rPr lang="en-US" sz="3000" b="1" dirty="0" err="1"/>
              <a:t>Lowcountry</a:t>
            </a:r>
            <a:r>
              <a:rPr lang="en-US" sz="3000" b="1" dirty="0"/>
              <a:t> Down Syndrome </a:t>
            </a:r>
            <a:r>
              <a:rPr lang="en-US" sz="3000" b="1" dirty="0" smtClean="0"/>
              <a:t>Society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is a family support group to benefit people with Down syndrome and their </a:t>
            </a:r>
            <a:r>
              <a:rPr lang="en-US" dirty="0" smtClean="0"/>
              <a:t>families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through local </a:t>
            </a:r>
            <a:r>
              <a:rPr lang="en-US" dirty="0" smtClean="0"/>
              <a:t>leadership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outreach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education </a:t>
            </a:r>
            <a:r>
              <a:rPr lang="en-US" dirty="0"/>
              <a:t>and </a:t>
            </a:r>
            <a:r>
              <a:rPr lang="en-US" dirty="0" smtClean="0"/>
              <a:t>advocacy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to champion and celebrate acceptance and </a:t>
            </a:r>
            <a:r>
              <a:rPr lang="en-US" dirty="0" smtClean="0"/>
              <a:t>inclusion!</a:t>
            </a:r>
            <a:endParaRPr lang="en-US" u="sng" dirty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219" y="4336472"/>
            <a:ext cx="329738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2218"/>
          </a:xfrm>
        </p:spPr>
        <p:txBody>
          <a:bodyPr/>
          <a:lstStyle/>
          <a:p>
            <a:r>
              <a:rPr lang="en-US" b="1" dirty="0" smtClean="0"/>
              <a:t>Night of Champions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 LDSS organizes </a:t>
            </a:r>
            <a:r>
              <a:rPr lang="en-US" sz="2800" dirty="0" smtClean="0">
                <a:hlinkClick r:id="rId2"/>
              </a:rPr>
              <a:t>Night of Champions</a:t>
            </a:r>
            <a:r>
              <a:rPr lang="en-US" sz="2800" dirty="0" smtClean="0"/>
              <a:t> — an annual community event recognizing area businesses that employ differently-abled adults, including those with Down syndrome, and celebrates the contributions made by these employees.</a:t>
            </a:r>
          </a:p>
          <a:p>
            <a:endParaRPr lang="en-US" dirty="0"/>
          </a:p>
        </p:txBody>
      </p:sp>
      <p:pic>
        <p:nvPicPr>
          <p:cNvPr id="1026" name="Picture 2" descr="Agency Log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http://www.wtoc.com/Clip/13325807/good-news-ldss-night-of-champions#.WbvkYLQKVWI.email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388261"/>
            <a:ext cx="4287186" cy="6035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370" y="1079292"/>
            <a:ext cx="5711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we get students with special needs ready for employment?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19331" y="3492708"/>
            <a:ext cx="556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we build Champions?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84420" y="5246557"/>
            <a:ext cx="5456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path to be ready for employment after graduating?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0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110" y="3214253"/>
            <a:ext cx="8880764" cy="31311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Start CBI in middle school at least twice monthly</a:t>
            </a:r>
          </a:p>
          <a:p>
            <a:pPr marL="457200" indent="-457200">
              <a:buFont typeface="Calibri" panose="020F0502020204030204" pitchFamily="34" charset="0"/>
              <a:buChar char="‐"/>
            </a:pPr>
            <a:r>
              <a:rPr lang="en-US" sz="2800" dirty="0" smtClean="0"/>
              <a:t>Teach community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Start CBVI in high school at least twice weekly</a:t>
            </a:r>
          </a:p>
          <a:p>
            <a:pPr marL="457200" indent="-457200">
              <a:buFont typeface="Calibri" panose="020F0502020204030204" pitchFamily="34" charset="0"/>
              <a:buChar char="‐"/>
            </a:pPr>
            <a:r>
              <a:rPr lang="en-US" sz="2800" dirty="0" smtClean="0"/>
              <a:t>Teach work behavior</a:t>
            </a:r>
          </a:p>
          <a:p>
            <a:pPr marL="457200" indent="-457200">
              <a:buFont typeface="Calibri" panose="020F0502020204030204" pitchFamily="34" charset="0"/>
              <a:buChar char="‐"/>
            </a:pPr>
            <a:r>
              <a:rPr lang="en-US" sz="2800" dirty="0" smtClean="0"/>
              <a:t>Job sampling</a:t>
            </a:r>
          </a:p>
          <a:p>
            <a:pPr marL="457200" indent="-457200">
              <a:buFont typeface="Calibri" panose="020F0502020204030204" pitchFamily="34" charset="0"/>
              <a:buChar char="‐"/>
            </a:pPr>
            <a:r>
              <a:rPr lang="en-US" sz="2800" dirty="0" smtClean="0"/>
              <a:t>Teach public transit </a:t>
            </a:r>
            <a:r>
              <a:rPr lang="en-US" sz="2800" dirty="0"/>
              <a:t>	</a:t>
            </a:r>
            <a:endParaRPr lang="en-US" sz="2400" dirty="0" smtClean="0"/>
          </a:p>
          <a:p>
            <a:pPr lvl="1"/>
            <a:endParaRPr lang="en-US" sz="26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97" r="7197"/>
          <a:stretch>
            <a:fillRect/>
          </a:stretch>
        </p:blipFill>
        <p:spPr>
          <a:xfrm>
            <a:off x="942110" y="137493"/>
            <a:ext cx="3449782" cy="28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45" y="581891"/>
            <a:ext cx="4350329" cy="1011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CBI/CBVI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489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110" y="3214253"/>
            <a:ext cx="8880764" cy="31311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 independently with support from district job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 may be on site up to one full school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 may ride public transit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 may participate in in 2 or more internships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 are typically on GAA or DOP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97" r="7197"/>
          <a:stretch>
            <a:fillRect/>
          </a:stretch>
        </p:blipFill>
        <p:spPr>
          <a:xfrm>
            <a:off x="942110" y="137493"/>
            <a:ext cx="3449782" cy="28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45" y="581891"/>
            <a:ext cx="4350329" cy="1011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Internships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721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110" y="3214253"/>
            <a:ext cx="8880764" cy="31311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Two locations in Savannah ( Armstrong State University &amp; St Joseph’s/Candler Health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 participate in 3 job rotations during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Total work immersion, students must travel independently to and from work/home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97" r="7197"/>
          <a:stretch>
            <a:fillRect/>
          </a:stretch>
        </p:blipFill>
        <p:spPr>
          <a:xfrm>
            <a:off x="942110" y="137493"/>
            <a:ext cx="3449782" cy="2896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45" y="581891"/>
            <a:ext cx="4350329" cy="10113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Project Search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811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579" y="3244334"/>
            <a:ext cx="335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https://youtu.be/cyMG6KmPnmA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247</Words>
  <Application>Microsoft Office PowerPoint</Application>
  <PresentationFormat>Custom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2016 GA PMP Kickoff  Night of Champions Presentation</vt:lpstr>
      <vt:lpstr>Night of Champions</vt:lpstr>
      <vt:lpstr>PowerPoint Presentation</vt:lpstr>
      <vt:lpstr>PowerPoint Presentation</vt:lpstr>
      <vt:lpstr>CBI/CBVI</vt:lpstr>
      <vt:lpstr>Internships</vt:lpstr>
      <vt:lpstr>Project Search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Savannah-Chatham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Hardeman</dc:creator>
  <cp:lastModifiedBy>Jane Grillo</cp:lastModifiedBy>
  <cp:revision>25</cp:revision>
  <dcterms:created xsi:type="dcterms:W3CDTF">2017-09-18T18:28:35Z</dcterms:created>
  <dcterms:modified xsi:type="dcterms:W3CDTF">2017-09-26T19:52:07Z</dcterms:modified>
</cp:coreProperties>
</file>