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276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8E313-F8AA-4A79-87DC-F1725D12AE96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DC78F-7B7F-4378-8D58-D82584528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6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8E313-F8AA-4A79-87DC-F1725D12AE96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DC78F-7B7F-4378-8D58-D82584528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11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8E313-F8AA-4A79-87DC-F1725D12AE96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DC78F-7B7F-4378-8D58-D82584528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68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8E313-F8AA-4A79-87DC-F1725D12AE96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DC78F-7B7F-4378-8D58-D82584528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163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8E313-F8AA-4A79-87DC-F1725D12AE96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DC78F-7B7F-4378-8D58-D82584528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04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8E313-F8AA-4A79-87DC-F1725D12AE96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DC78F-7B7F-4378-8D58-D82584528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0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8E313-F8AA-4A79-87DC-F1725D12AE96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DC78F-7B7F-4378-8D58-D82584528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048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8E313-F8AA-4A79-87DC-F1725D12AE96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DC78F-7B7F-4378-8D58-D82584528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156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8E313-F8AA-4A79-87DC-F1725D12AE96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DC78F-7B7F-4378-8D58-D82584528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30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8E313-F8AA-4A79-87DC-F1725D12AE96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DC78F-7B7F-4378-8D58-D82584528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41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8E313-F8AA-4A79-87DC-F1725D12AE96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DC78F-7B7F-4378-8D58-D82584528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443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8E313-F8AA-4A79-87DC-F1725D12AE96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DC78F-7B7F-4378-8D58-D82584528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690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hyperlink" Target="mailto:jgrillo343@yahoo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Quarterly Reporting Guide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Step by Step instructions for completing your Quarterly Contact and Quarterly (Plan) Reports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85800"/>
            <a:ext cx="4572000" cy="137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762000"/>
            <a:ext cx="1981302" cy="1009702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7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Step 1</a:t>
            </a:r>
            <a:r>
              <a:rPr lang="en-US" dirty="0" smtClean="0"/>
              <a:t> http://www.parentmentors.org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09800"/>
            <a:ext cx="8229600" cy="3814322"/>
          </a:xfrm>
        </p:spPr>
      </p:pic>
      <p:sp>
        <p:nvSpPr>
          <p:cNvPr id="5" name="Down Arrow 4"/>
          <p:cNvSpPr/>
          <p:nvPr/>
        </p:nvSpPr>
        <p:spPr>
          <a:xfrm>
            <a:off x="7543800" y="1295400"/>
            <a:ext cx="609600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7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Step 2</a:t>
            </a:r>
            <a:r>
              <a:rPr lang="en-US" dirty="0" smtClean="0"/>
              <a:t> Login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02202"/>
            <a:ext cx="8229600" cy="3921958"/>
          </a:xfrm>
        </p:spPr>
      </p:pic>
      <p:sp>
        <p:nvSpPr>
          <p:cNvPr id="5" name="TextBox 4"/>
          <p:cNvSpPr txBox="1"/>
          <p:nvPr/>
        </p:nvSpPr>
        <p:spPr>
          <a:xfrm>
            <a:off x="3505200" y="2895600"/>
            <a:ext cx="2209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Hint: </a:t>
            </a:r>
          </a:p>
          <a:p>
            <a:pPr algn="just"/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Your login is your name    Jane Doe</a:t>
            </a:r>
          </a:p>
          <a:p>
            <a:pPr algn="just"/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Your password is your choice. If you click the Remember Me box, you won’t have to look for the password every time you login.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3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Uh Oh!  Login Troubleshooting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5400"/>
            <a:ext cx="8229600" cy="4458421"/>
          </a:xfrm>
        </p:spPr>
      </p:pic>
      <p:sp>
        <p:nvSpPr>
          <p:cNvPr id="5" name="TextBox 4"/>
          <p:cNvSpPr txBox="1"/>
          <p:nvPr/>
        </p:nvSpPr>
        <p:spPr>
          <a:xfrm>
            <a:off x="6172200" y="1371600"/>
            <a:ext cx="2438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didn’t put in my user name so, the error message pops up and shows me why I can’t login. </a:t>
            </a:r>
          </a:p>
          <a:p>
            <a:r>
              <a:rPr lang="en-US" dirty="0" smtClean="0"/>
              <a:t>This will also happen if you type in your username incorrectly 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Left Arrow 5"/>
          <p:cNvSpPr/>
          <p:nvPr/>
        </p:nvSpPr>
        <p:spPr>
          <a:xfrm>
            <a:off x="5368892" y="2743200"/>
            <a:ext cx="685800" cy="533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1943100" y="5224522"/>
            <a:ext cx="9906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5800" y="1905000"/>
            <a:ext cx="1752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If you type your password incorrectly or, if you forgot your password,  you will get an error message.  </a:t>
            </a:r>
          </a:p>
          <a:p>
            <a:pPr algn="just"/>
            <a:r>
              <a:rPr lang="en-US" dirty="0" smtClean="0"/>
              <a:t>Click the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Lost your password link </a:t>
            </a:r>
            <a:r>
              <a:rPr lang="en-US" dirty="0" smtClean="0"/>
              <a:t>and you will be emailed a temporary password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13446" y="4057079"/>
            <a:ext cx="2555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Hint: recent updates in software will remind you of which username and passwords are linked. 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3392" y="5715000"/>
            <a:ext cx="5392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Hint: Great advice on managing passwords: https://bigthink.com/ideafeed/cant-remember-all-your-complicated-passwords-try-these-tricks-instead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5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Step 3</a:t>
            </a:r>
            <a:r>
              <a:rPr lang="en-US" dirty="0" smtClean="0"/>
              <a:t> Choose the report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47800"/>
            <a:ext cx="8229600" cy="3758358"/>
          </a:xfrm>
        </p:spPr>
      </p:pic>
      <p:sp>
        <p:nvSpPr>
          <p:cNvPr id="5" name="Right Arrow 4"/>
          <p:cNvSpPr/>
          <p:nvPr/>
        </p:nvSpPr>
        <p:spPr>
          <a:xfrm>
            <a:off x="4572000" y="2241082"/>
            <a:ext cx="1981200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will you do first?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68557"/>
            <a:ext cx="8229600" cy="3389249"/>
          </a:xfrm>
        </p:spPr>
      </p:pic>
      <p:sp>
        <p:nvSpPr>
          <p:cNvPr id="6" name="Left Arrow 5"/>
          <p:cNvSpPr/>
          <p:nvPr/>
        </p:nvSpPr>
        <p:spPr>
          <a:xfrm>
            <a:off x="3124200" y="3581400"/>
            <a:ext cx="2362200" cy="762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/>
          <p:cNvSpPr/>
          <p:nvPr/>
        </p:nvSpPr>
        <p:spPr>
          <a:xfrm>
            <a:off x="762000" y="5410200"/>
            <a:ext cx="914400" cy="12192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81200" y="5715000"/>
            <a:ext cx="281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Helpful information for completing and managing reports is at your fingertips.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2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Step 4</a:t>
            </a:r>
            <a:r>
              <a:rPr lang="en-US" dirty="0" smtClean="0"/>
              <a:t> Quarterly Contact Reporting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447800"/>
            <a:ext cx="4077258" cy="35052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24000"/>
            <a:ext cx="3810000" cy="2286000"/>
          </a:xfrm>
          <a:prstGeom prst="rect">
            <a:avLst/>
          </a:prstGeom>
        </p:spPr>
      </p:pic>
      <p:sp>
        <p:nvSpPr>
          <p:cNvPr id="8" name="Up Arrow 7"/>
          <p:cNvSpPr/>
          <p:nvPr/>
        </p:nvSpPr>
        <p:spPr>
          <a:xfrm>
            <a:off x="3733800" y="2667000"/>
            <a:ext cx="609600" cy="8001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038600"/>
            <a:ext cx="4175339" cy="23179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4000" y="5197589"/>
            <a:ext cx="297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Hint: Not sure how to count your contacts? There are several tools on the Quarterly Contact  page or… ask another mentor…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Left Arrow 10"/>
          <p:cNvSpPr/>
          <p:nvPr/>
        </p:nvSpPr>
        <p:spPr>
          <a:xfrm>
            <a:off x="4343400" y="5157885"/>
            <a:ext cx="914400" cy="533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8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Step 5</a:t>
            </a:r>
            <a:r>
              <a:rPr lang="en-US" dirty="0" smtClean="0"/>
              <a:t> Quarterly Reports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747" y="1181100"/>
            <a:ext cx="3022528" cy="3124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42084"/>
            <a:ext cx="7620000" cy="838200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>
            <a:off x="2286000" y="4650606"/>
            <a:ext cx="584735" cy="1143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7" y="2743200"/>
            <a:ext cx="2794144" cy="7810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6116" y="1524000"/>
            <a:ext cx="4114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Click on the link and you will see the report form. There are many tools on the Learning Curve to help guide you through the reporting process. 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669055"/>
            <a:ext cx="3552915" cy="20193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technical support for website access</a:t>
            </a:r>
          </a:p>
          <a:p>
            <a:pPr lvl="1"/>
            <a:r>
              <a:rPr lang="en-US" dirty="0" smtClean="0"/>
              <a:t>Jane </a:t>
            </a:r>
            <a:r>
              <a:rPr lang="en-US" dirty="0" err="1" smtClean="0"/>
              <a:t>Grillo</a:t>
            </a:r>
            <a:r>
              <a:rPr lang="en-US" dirty="0" smtClean="0"/>
              <a:t>  </a:t>
            </a:r>
            <a:r>
              <a:rPr lang="en-US" dirty="0" smtClean="0">
                <a:hlinkClick r:id="rId4"/>
              </a:rPr>
              <a:t>jgrillo343@yahoo.com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For reporting data questions</a:t>
            </a:r>
          </a:p>
          <a:p>
            <a:pPr lvl="1"/>
            <a:r>
              <a:rPr lang="en-US" dirty="0" smtClean="0"/>
              <a:t>Your region rep 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6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268</Words>
  <Application>Microsoft Office PowerPoint</Application>
  <PresentationFormat>On-screen Show (4:3)</PresentationFormat>
  <Paragraphs>28</Paragraphs>
  <Slides>9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Quarterly Reporting Guide</vt:lpstr>
      <vt:lpstr>Step 1 http://www.parentmentors.org</vt:lpstr>
      <vt:lpstr>Step 2 Login </vt:lpstr>
      <vt:lpstr>Uh Oh!  Login Troubleshooting</vt:lpstr>
      <vt:lpstr>Step 3 Choose the report</vt:lpstr>
      <vt:lpstr>Which will you do first?</vt:lpstr>
      <vt:lpstr>Step 4 Quarterly Contact Reporting</vt:lpstr>
      <vt:lpstr>Step 5 Quarterly Reports</vt:lpstr>
      <vt:lpstr>Questions?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Quarterly Reporting Guide</dc:title>
  <dc:creator>Jane Grillo</dc:creator>
  <cp:lastModifiedBy>Jane Grillo</cp:lastModifiedBy>
  <cp:revision>8</cp:revision>
  <dcterms:created xsi:type="dcterms:W3CDTF">2018-09-29T10:31:45Z</dcterms:created>
  <dcterms:modified xsi:type="dcterms:W3CDTF">2018-09-29T21:20:34Z</dcterms:modified>
</cp:coreProperties>
</file>