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609" r:id="rId7"/>
    <p:sldId id="610" r:id="rId8"/>
    <p:sldId id="611" r:id="rId9"/>
    <p:sldId id="612" r:id="rId10"/>
    <p:sldId id="613" r:id="rId11"/>
    <p:sldId id="614" r:id="rId12"/>
    <p:sldId id="615" r:id="rId13"/>
    <p:sldId id="616" r:id="rId14"/>
    <p:sldId id="618" r:id="rId15"/>
    <p:sldId id="61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70C93F-4BE3-4D07-9E23-F22037EB68FB}" v="1" dt="2024-08-26T12:14:20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ales, Tawanda" userId="b616bfd6-8eb9-4b84-85da-f3110a4d5e82" providerId="ADAL" clId="{E870C93F-4BE3-4D07-9E23-F22037EB68FB}"/>
    <pc:docChg chg="modSld">
      <pc:chgData name="Scales, Tawanda" userId="b616bfd6-8eb9-4b84-85da-f3110a4d5e82" providerId="ADAL" clId="{E870C93F-4BE3-4D07-9E23-F22037EB68FB}" dt="2024-08-26T12:14:20.029" v="0" actId="20577"/>
      <pc:docMkLst>
        <pc:docMk/>
      </pc:docMkLst>
      <pc:sldChg chg="modSp">
        <pc:chgData name="Scales, Tawanda" userId="b616bfd6-8eb9-4b84-85da-f3110a4d5e82" providerId="ADAL" clId="{E870C93F-4BE3-4D07-9E23-F22037EB68FB}" dt="2024-08-26T12:14:20.029" v="0" actId="20577"/>
        <pc:sldMkLst>
          <pc:docMk/>
          <pc:sldMk cId="1422141864" sldId="257"/>
        </pc:sldMkLst>
        <pc:graphicFrameChg chg="mod">
          <ac:chgData name="Scales, Tawanda" userId="b616bfd6-8eb9-4b84-85da-f3110a4d5e82" providerId="ADAL" clId="{E870C93F-4BE3-4D07-9E23-F22037EB68FB}" dt="2024-08-26T12:14:20.029" v="0" actId="20577"/>
          <ac:graphicFrameMkLst>
            <pc:docMk/>
            <pc:sldMk cId="1422141864" sldId="257"/>
            <ac:graphicFrameMk id="5" creationId="{AC22990E-C51A-CC47-450B-7C59AEA9A3B2}"/>
          </ac:graphicFrameMkLst>
        </pc:graphicFrameChg>
      </pc:sldChg>
    </pc:docChg>
  </pc:docChgLst>
  <pc:docChgLst>
    <pc:chgData name="Scales, Tawanda" userId="b616bfd6-8eb9-4b84-85da-f3110a4d5e82" providerId="ADAL" clId="{EF85B6D7-904A-40E0-A97D-5A1FBA3F8B34}"/>
    <pc:docChg chg="undo custSel addSld modSld">
      <pc:chgData name="Scales, Tawanda" userId="b616bfd6-8eb9-4b84-85da-f3110a4d5e82" providerId="ADAL" clId="{EF85B6D7-904A-40E0-A97D-5A1FBA3F8B34}" dt="2024-06-27T10:58:15.997" v="438" actId="20577"/>
      <pc:docMkLst>
        <pc:docMk/>
      </pc:docMkLst>
      <pc:sldChg chg="addSp modSp mod setBg">
        <pc:chgData name="Scales, Tawanda" userId="b616bfd6-8eb9-4b84-85da-f3110a4d5e82" providerId="ADAL" clId="{EF85B6D7-904A-40E0-A97D-5A1FBA3F8B34}" dt="2024-06-27T10:39:59.367" v="354" actId="122"/>
        <pc:sldMkLst>
          <pc:docMk/>
          <pc:sldMk cId="4225369592" sldId="256"/>
        </pc:sldMkLst>
        <pc:spChg chg="mod">
          <ac:chgData name="Scales, Tawanda" userId="b616bfd6-8eb9-4b84-85da-f3110a4d5e82" providerId="ADAL" clId="{EF85B6D7-904A-40E0-A97D-5A1FBA3F8B34}" dt="2024-06-27T10:39:52.074" v="353" actId="122"/>
          <ac:spMkLst>
            <pc:docMk/>
            <pc:sldMk cId="4225369592" sldId="256"/>
            <ac:spMk id="2" creationId="{25D85FE7-E434-6592-1854-7819FE856D5E}"/>
          </ac:spMkLst>
        </pc:spChg>
        <pc:spChg chg="mod">
          <ac:chgData name="Scales, Tawanda" userId="b616bfd6-8eb9-4b84-85da-f3110a4d5e82" providerId="ADAL" clId="{EF85B6D7-904A-40E0-A97D-5A1FBA3F8B34}" dt="2024-06-27T10:39:59.367" v="354" actId="122"/>
          <ac:spMkLst>
            <pc:docMk/>
            <pc:sldMk cId="4225369592" sldId="256"/>
            <ac:spMk id="3" creationId="{DB337908-A891-A5C2-38A4-6AB253339389}"/>
          </ac:spMkLst>
        </pc:spChg>
        <pc:spChg chg="add">
          <ac:chgData name="Scales, Tawanda" userId="b616bfd6-8eb9-4b84-85da-f3110a4d5e82" providerId="ADAL" clId="{EF85B6D7-904A-40E0-A97D-5A1FBA3F8B34}" dt="2024-06-27T10:39:31.283" v="350" actId="26606"/>
          <ac:spMkLst>
            <pc:docMk/>
            <pc:sldMk cId="4225369592" sldId="256"/>
            <ac:spMk id="14" creationId="{81DCCE50-5BF6-42F8-A562-F8C543ADF39C}"/>
          </ac:spMkLst>
        </pc:spChg>
        <pc:spChg chg="add">
          <ac:chgData name="Scales, Tawanda" userId="b616bfd6-8eb9-4b84-85da-f3110a4d5e82" providerId="ADAL" clId="{EF85B6D7-904A-40E0-A97D-5A1FBA3F8B34}" dt="2024-06-27T10:39:31.283" v="350" actId="26606"/>
          <ac:spMkLst>
            <pc:docMk/>
            <pc:sldMk cId="4225369592" sldId="256"/>
            <ac:spMk id="16" creationId="{D78A776B-E301-4D5C-A1B5-A17C1BE181F6}"/>
          </ac:spMkLst>
        </pc:spChg>
        <pc:spChg chg="add">
          <ac:chgData name="Scales, Tawanda" userId="b616bfd6-8eb9-4b84-85da-f3110a4d5e82" providerId="ADAL" clId="{EF85B6D7-904A-40E0-A97D-5A1FBA3F8B34}" dt="2024-06-27T10:39:31.283" v="350" actId="26606"/>
          <ac:spMkLst>
            <pc:docMk/>
            <pc:sldMk cId="4225369592" sldId="256"/>
            <ac:spMk id="18" creationId="{0DDFA573-E787-440F-8A24-6F6D3D5498A2}"/>
          </ac:spMkLst>
        </pc:spChg>
        <pc:picChg chg="mod">
          <ac:chgData name="Scales, Tawanda" userId="b616bfd6-8eb9-4b84-85da-f3110a4d5e82" providerId="ADAL" clId="{EF85B6D7-904A-40E0-A97D-5A1FBA3F8B34}" dt="2024-06-27T10:39:31.283" v="350" actId="26606"/>
          <ac:picMkLst>
            <pc:docMk/>
            <pc:sldMk cId="4225369592" sldId="256"/>
            <ac:picMk id="9" creationId="{1AACE068-6255-90B7-DEC3-C109B7F00341}"/>
          </ac:picMkLst>
        </pc:picChg>
      </pc:sldChg>
      <pc:sldChg chg="modSp mod">
        <pc:chgData name="Scales, Tawanda" userId="b616bfd6-8eb9-4b84-85da-f3110a4d5e82" providerId="ADAL" clId="{EF85B6D7-904A-40E0-A97D-5A1FBA3F8B34}" dt="2024-06-27T10:42:37.436" v="355" actId="1076"/>
        <pc:sldMkLst>
          <pc:docMk/>
          <pc:sldMk cId="3510782632" sldId="260"/>
        </pc:sldMkLst>
        <pc:spChg chg="mod">
          <ac:chgData name="Scales, Tawanda" userId="b616bfd6-8eb9-4b84-85da-f3110a4d5e82" providerId="ADAL" clId="{EF85B6D7-904A-40E0-A97D-5A1FBA3F8B34}" dt="2024-06-27T10:42:37.436" v="355" actId="1076"/>
          <ac:spMkLst>
            <pc:docMk/>
            <pc:sldMk cId="3510782632" sldId="260"/>
            <ac:spMk id="3" creationId="{92B8F39A-8C7A-EBEB-80D6-7E3306FDC0C7}"/>
          </ac:spMkLst>
        </pc:spChg>
      </pc:sldChg>
      <pc:sldChg chg="modSp mod">
        <pc:chgData name="Scales, Tawanda" userId="b616bfd6-8eb9-4b84-85da-f3110a4d5e82" providerId="ADAL" clId="{EF85B6D7-904A-40E0-A97D-5A1FBA3F8B34}" dt="2024-06-27T10:45:00.215" v="357" actId="122"/>
        <pc:sldMkLst>
          <pc:docMk/>
          <pc:sldMk cId="2907043644" sldId="610"/>
        </pc:sldMkLst>
        <pc:spChg chg="mod">
          <ac:chgData name="Scales, Tawanda" userId="b616bfd6-8eb9-4b84-85da-f3110a4d5e82" providerId="ADAL" clId="{EF85B6D7-904A-40E0-A97D-5A1FBA3F8B34}" dt="2024-06-27T10:45:00.215" v="357" actId="122"/>
          <ac:spMkLst>
            <pc:docMk/>
            <pc:sldMk cId="2907043644" sldId="610"/>
            <ac:spMk id="2" creationId="{31A3BEEF-65A1-393B-D87D-2863107EEDAB}"/>
          </ac:spMkLst>
        </pc:spChg>
      </pc:sldChg>
      <pc:sldChg chg="modSp">
        <pc:chgData name="Scales, Tawanda" userId="b616bfd6-8eb9-4b84-85da-f3110a4d5e82" providerId="ADAL" clId="{EF85B6D7-904A-40E0-A97D-5A1FBA3F8B34}" dt="2024-06-27T10:47:56.447" v="385" actId="20577"/>
        <pc:sldMkLst>
          <pc:docMk/>
          <pc:sldMk cId="2898411280" sldId="611"/>
        </pc:sldMkLst>
        <pc:graphicFrameChg chg="mod">
          <ac:chgData name="Scales, Tawanda" userId="b616bfd6-8eb9-4b84-85da-f3110a4d5e82" providerId="ADAL" clId="{EF85B6D7-904A-40E0-A97D-5A1FBA3F8B34}" dt="2024-06-27T10:47:56.447" v="385" actId="20577"/>
          <ac:graphicFrameMkLst>
            <pc:docMk/>
            <pc:sldMk cId="2898411280" sldId="611"/>
            <ac:graphicFrameMk id="17" creationId="{E1B638DF-01D5-F317-26CF-D01D869CEB9C}"/>
          </ac:graphicFrameMkLst>
        </pc:graphicFrameChg>
      </pc:sldChg>
      <pc:sldChg chg="modSp mod">
        <pc:chgData name="Scales, Tawanda" userId="b616bfd6-8eb9-4b84-85da-f3110a4d5e82" providerId="ADAL" clId="{EF85B6D7-904A-40E0-A97D-5A1FBA3F8B34}" dt="2024-06-27T10:48:45.865" v="387" actId="122"/>
        <pc:sldMkLst>
          <pc:docMk/>
          <pc:sldMk cId="2610385114" sldId="612"/>
        </pc:sldMkLst>
        <pc:spChg chg="mod">
          <ac:chgData name="Scales, Tawanda" userId="b616bfd6-8eb9-4b84-85da-f3110a4d5e82" providerId="ADAL" clId="{EF85B6D7-904A-40E0-A97D-5A1FBA3F8B34}" dt="2024-06-27T10:48:40.228" v="386" actId="122"/>
          <ac:spMkLst>
            <pc:docMk/>
            <pc:sldMk cId="2610385114" sldId="612"/>
            <ac:spMk id="2" creationId="{E36C58C1-5DBF-E73A-C638-EF617DA0FFFC}"/>
          </ac:spMkLst>
        </pc:spChg>
        <pc:spChg chg="mod">
          <ac:chgData name="Scales, Tawanda" userId="b616bfd6-8eb9-4b84-85da-f3110a4d5e82" providerId="ADAL" clId="{EF85B6D7-904A-40E0-A97D-5A1FBA3F8B34}" dt="2024-06-27T10:48:45.865" v="387" actId="122"/>
          <ac:spMkLst>
            <pc:docMk/>
            <pc:sldMk cId="2610385114" sldId="612"/>
            <ac:spMk id="3" creationId="{BBCF9AA9-C13C-A707-85F8-B1F2B4011097}"/>
          </ac:spMkLst>
        </pc:spChg>
      </pc:sldChg>
      <pc:sldChg chg="modSp mod">
        <pc:chgData name="Scales, Tawanda" userId="b616bfd6-8eb9-4b84-85da-f3110a4d5e82" providerId="ADAL" clId="{EF85B6D7-904A-40E0-A97D-5A1FBA3F8B34}" dt="2024-06-27T10:52:28.851" v="391" actId="1076"/>
        <pc:sldMkLst>
          <pc:docMk/>
          <pc:sldMk cId="1791187770" sldId="615"/>
        </pc:sldMkLst>
        <pc:spChg chg="mod">
          <ac:chgData name="Scales, Tawanda" userId="b616bfd6-8eb9-4b84-85da-f3110a4d5e82" providerId="ADAL" clId="{EF85B6D7-904A-40E0-A97D-5A1FBA3F8B34}" dt="2024-06-27T10:52:28.851" v="391" actId="1076"/>
          <ac:spMkLst>
            <pc:docMk/>
            <pc:sldMk cId="1791187770" sldId="615"/>
            <ac:spMk id="2" creationId="{559DB059-1D93-3396-234B-A89B303B02BC}"/>
          </ac:spMkLst>
        </pc:spChg>
        <pc:spChg chg="mod">
          <ac:chgData name="Scales, Tawanda" userId="b616bfd6-8eb9-4b84-85da-f3110a4d5e82" providerId="ADAL" clId="{EF85B6D7-904A-40E0-A97D-5A1FBA3F8B34}" dt="2024-06-27T10:52:07.367" v="389" actId="122"/>
          <ac:spMkLst>
            <pc:docMk/>
            <pc:sldMk cId="1791187770" sldId="615"/>
            <ac:spMk id="3" creationId="{428359B0-D65B-BB65-41E1-56B74FF19CBE}"/>
          </ac:spMkLst>
        </pc:spChg>
      </pc:sldChg>
      <pc:sldChg chg="addSp delSp modSp mod">
        <pc:chgData name="Scales, Tawanda" userId="b616bfd6-8eb9-4b84-85da-f3110a4d5e82" providerId="ADAL" clId="{EF85B6D7-904A-40E0-A97D-5A1FBA3F8B34}" dt="2024-06-27T02:38:48.040" v="107" actId="478"/>
        <pc:sldMkLst>
          <pc:docMk/>
          <pc:sldMk cId="865868622" sldId="616"/>
        </pc:sldMkLst>
        <pc:spChg chg="del mod">
          <ac:chgData name="Scales, Tawanda" userId="b616bfd6-8eb9-4b84-85da-f3110a4d5e82" providerId="ADAL" clId="{EF85B6D7-904A-40E0-A97D-5A1FBA3F8B34}" dt="2024-06-27T02:38:23.430" v="100" actId="21"/>
          <ac:spMkLst>
            <pc:docMk/>
            <pc:sldMk cId="865868622" sldId="616"/>
            <ac:spMk id="2" creationId="{255BD3D1-C5FD-CC29-A9F4-EA35017B64DA}"/>
          </ac:spMkLst>
        </pc:spChg>
        <pc:spChg chg="del mod">
          <ac:chgData name="Scales, Tawanda" userId="b616bfd6-8eb9-4b84-85da-f3110a4d5e82" providerId="ADAL" clId="{EF85B6D7-904A-40E0-A97D-5A1FBA3F8B34}" dt="2024-06-27T02:38:12.549" v="97" actId="931"/>
          <ac:spMkLst>
            <pc:docMk/>
            <pc:sldMk cId="865868622" sldId="616"/>
            <ac:spMk id="3" creationId="{3B21C265-388B-7023-9083-28EE515D5F56}"/>
          </ac:spMkLst>
        </pc:spChg>
        <pc:spChg chg="add del mod">
          <ac:chgData name="Scales, Tawanda" userId="b616bfd6-8eb9-4b84-85da-f3110a4d5e82" providerId="ADAL" clId="{EF85B6D7-904A-40E0-A97D-5A1FBA3F8B34}" dt="2024-06-27T02:38:48.040" v="107" actId="478"/>
          <ac:spMkLst>
            <pc:docMk/>
            <pc:sldMk cId="865868622" sldId="616"/>
            <ac:spMk id="7" creationId="{CF375806-D2B8-E190-324E-FB1E7F3A5E5F}"/>
          </ac:spMkLst>
        </pc:spChg>
        <pc:picChg chg="add mod">
          <ac:chgData name="Scales, Tawanda" userId="b616bfd6-8eb9-4b84-85da-f3110a4d5e82" providerId="ADAL" clId="{EF85B6D7-904A-40E0-A97D-5A1FBA3F8B34}" dt="2024-06-27T02:38:40.164" v="106" actId="14100"/>
          <ac:picMkLst>
            <pc:docMk/>
            <pc:sldMk cId="865868622" sldId="616"/>
            <ac:picMk id="5" creationId="{00FDF2CB-539D-7A78-0641-E9E1A27E272E}"/>
          </ac:picMkLst>
        </pc:picChg>
      </pc:sldChg>
      <pc:sldChg chg="addSp delSp modSp new mod setBg setClrOvrMap">
        <pc:chgData name="Scales, Tawanda" userId="b616bfd6-8eb9-4b84-85da-f3110a4d5e82" providerId="ADAL" clId="{EF85B6D7-904A-40E0-A97D-5A1FBA3F8B34}" dt="2024-06-27T10:54:01.315" v="394" actId="255"/>
        <pc:sldMkLst>
          <pc:docMk/>
          <pc:sldMk cId="69654106" sldId="617"/>
        </pc:sldMkLst>
        <pc:spChg chg="del mod">
          <ac:chgData name="Scales, Tawanda" userId="b616bfd6-8eb9-4b84-85da-f3110a4d5e82" providerId="ADAL" clId="{EF85B6D7-904A-40E0-A97D-5A1FBA3F8B34}" dt="2024-06-27T10:27:59.306" v="147" actId="478"/>
          <ac:spMkLst>
            <pc:docMk/>
            <pc:sldMk cId="69654106" sldId="617"/>
            <ac:spMk id="2" creationId="{2667FBD0-4BE9-A531-F066-798E348DAA65}"/>
          </ac:spMkLst>
        </pc:spChg>
        <pc:spChg chg="del">
          <ac:chgData name="Scales, Tawanda" userId="b616bfd6-8eb9-4b84-85da-f3110a4d5e82" providerId="ADAL" clId="{EF85B6D7-904A-40E0-A97D-5A1FBA3F8B34}" dt="2024-06-27T10:27:05.977" v="109" actId="931"/>
          <ac:spMkLst>
            <pc:docMk/>
            <pc:sldMk cId="69654106" sldId="617"/>
            <ac:spMk id="3" creationId="{D4B84029-FC45-1A54-0155-62C9E2953206}"/>
          </ac:spMkLst>
        </pc:spChg>
        <pc:spChg chg="add mod ord">
          <ac:chgData name="Scales, Tawanda" userId="b616bfd6-8eb9-4b84-85da-f3110a4d5e82" providerId="ADAL" clId="{EF85B6D7-904A-40E0-A97D-5A1FBA3F8B34}" dt="2024-06-27T10:54:01.315" v="394" actId="255"/>
          <ac:spMkLst>
            <pc:docMk/>
            <pc:sldMk cId="69654106" sldId="617"/>
            <ac:spMk id="6" creationId="{7038D225-CCFE-775E-3CF8-D63D0B144C75}"/>
          </ac:spMkLst>
        </pc:spChg>
        <pc:spChg chg="add del">
          <ac:chgData name="Scales, Tawanda" userId="b616bfd6-8eb9-4b84-85da-f3110a4d5e82" providerId="ADAL" clId="{EF85B6D7-904A-40E0-A97D-5A1FBA3F8B34}" dt="2024-06-27T10:31:14.284" v="234" actId="26606"/>
          <ac:spMkLst>
            <pc:docMk/>
            <pc:sldMk cId="69654106" sldId="617"/>
            <ac:spMk id="11" creationId="{CC7827FB-B370-4007-83D5-E83AD3D2C1B2}"/>
          </ac:spMkLst>
        </pc:spChg>
        <pc:spChg chg="add del">
          <ac:chgData name="Scales, Tawanda" userId="b616bfd6-8eb9-4b84-85da-f3110a4d5e82" providerId="ADAL" clId="{EF85B6D7-904A-40E0-A97D-5A1FBA3F8B34}" dt="2024-06-27T10:31:14.284" v="234" actId="26606"/>
          <ac:spMkLst>
            <pc:docMk/>
            <pc:sldMk cId="69654106" sldId="617"/>
            <ac:spMk id="13" creationId="{51E038FF-4E72-4714-B9E9-B0AC148C72FA}"/>
          </ac:spMkLst>
        </pc:spChg>
        <pc:spChg chg="add del">
          <ac:chgData name="Scales, Tawanda" userId="b616bfd6-8eb9-4b84-85da-f3110a4d5e82" providerId="ADAL" clId="{EF85B6D7-904A-40E0-A97D-5A1FBA3F8B34}" dt="2024-06-27T10:32:44.222" v="246" actId="26606"/>
          <ac:spMkLst>
            <pc:docMk/>
            <pc:sldMk cId="69654106" sldId="617"/>
            <ac:spMk id="15" creationId="{7D1C9B27-27B9-4E9E-82C8-6F9B7D12B856}"/>
          </ac:spMkLst>
        </pc:spChg>
        <pc:spChg chg="add del">
          <ac:chgData name="Scales, Tawanda" userId="b616bfd6-8eb9-4b84-85da-f3110a4d5e82" providerId="ADAL" clId="{EF85B6D7-904A-40E0-A97D-5A1FBA3F8B34}" dt="2024-06-27T10:32:44.222" v="246" actId="26606"/>
          <ac:spMkLst>
            <pc:docMk/>
            <pc:sldMk cId="69654106" sldId="617"/>
            <ac:spMk id="17" creationId="{7E9AE32D-417D-4951-BD6D-383A7A5E60EC}"/>
          </ac:spMkLst>
        </pc:spChg>
        <pc:spChg chg="add del">
          <ac:chgData name="Scales, Tawanda" userId="b616bfd6-8eb9-4b84-85da-f3110a4d5e82" providerId="ADAL" clId="{EF85B6D7-904A-40E0-A97D-5A1FBA3F8B34}" dt="2024-06-27T10:32:44.222" v="246" actId="26606"/>
          <ac:spMkLst>
            <pc:docMk/>
            <pc:sldMk cId="69654106" sldId="617"/>
            <ac:spMk id="18" creationId="{C04E869F-EBC2-416E-8FB7-4F6A45F66D46}"/>
          </ac:spMkLst>
        </pc:spChg>
        <pc:spChg chg="add del">
          <ac:chgData name="Scales, Tawanda" userId="b616bfd6-8eb9-4b84-85da-f3110a4d5e82" providerId="ADAL" clId="{EF85B6D7-904A-40E0-A97D-5A1FBA3F8B34}" dt="2024-06-27T10:34:43.618" v="278" actId="26606"/>
          <ac:spMkLst>
            <pc:docMk/>
            <pc:sldMk cId="69654106" sldId="617"/>
            <ac:spMk id="25" creationId="{70BE0118-665B-49AC-8ED9-B29C009CED13}"/>
          </ac:spMkLst>
        </pc:spChg>
        <pc:spChg chg="add del">
          <ac:chgData name="Scales, Tawanda" userId="b616bfd6-8eb9-4b84-85da-f3110a4d5e82" providerId="ADAL" clId="{EF85B6D7-904A-40E0-A97D-5A1FBA3F8B34}" dt="2024-06-27T10:34:43.618" v="278" actId="26606"/>
          <ac:spMkLst>
            <pc:docMk/>
            <pc:sldMk cId="69654106" sldId="617"/>
            <ac:spMk id="27" creationId="{DB8E4593-3024-4A7B-92FB-8114D72E5751}"/>
          </ac:spMkLst>
        </pc:spChg>
        <pc:spChg chg="add del">
          <ac:chgData name="Scales, Tawanda" userId="b616bfd6-8eb9-4b84-85da-f3110a4d5e82" providerId="ADAL" clId="{EF85B6D7-904A-40E0-A97D-5A1FBA3F8B34}" dt="2024-06-27T10:34:43.618" v="278" actId="26606"/>
          <ac:spMkLst>
            <pc:docMk/>
            <pc:sldMk cId="69654106" sldId="617"/>
            <ac:spMk id="29" creationId="{F72029E6-113E-4A42-8D29-4B796B39B9C5}"/>
          </ac:spMkLst>
        </pc:spChg>
        <pc:spChg chg="add del">
          <ac:chgData name="Scales, Tawanda" userId="b616bfd6-8eb9-4b84-85da-f3110a4d5e82" providerId="ADAL" clId="{EF85B6D7-904A-40E0-A97D-5A1FBA3F8B34}" dt="2024-06-27T10:34:43.618" v="278" actId="26606"/>
          <ac:spMkLst>
            <pc:docMk/>
            <pc:sldMk cId="69654106" sldId="617"/>
            <ac:spMk id="31" creationId="{FBAE6AE5-2B20-46E6-B338-A385BFF09F86}"/>
          </ac:spMkLst>
        </pc:spChg>
        <pc:spChg chg="add del">
          <ac:chgData name="Scales, Tawanda" userId="b616bfd6-8eb9-4b84-85da-f3110a4d5e82" providerId="ADAL" clId="{EF85B6D7-904A-40E0-A97D-5A1FBA3F8B34}" dt="2024-06-27T10:34:43.618" v="278" actId="26606"/>
          <ac:spMkLst>
            <pc:docMk/>
            <pc:sldMk cId="69654106" sldId="617"/>
            <ac:spMk id="33" creationId="{4555B12C-E2CF-448D-918F-96D0958DC632}"/>
          </ac:spMkLst>
        </pc:spChg>
        <pc:spChg chg="add del">
          <ac:chgData name="Scales, Tawanda" userId="b616bfd6-8eb9-4b84-85da-f3110a4d5e82" providerId="ADAL" clId="{EF85B6D7-904A-40E0-A97D-5A1FBA3F8B34}" dt="2024-06-27T10:34:43.618" v="278" actId="26606"/>
          <ac:spMkLst>
            <pc:docMk/>
            <pc:sldMk cId="69654106" sldId="617"/>
            <ac:spMk id="35" creationId="{9EB9FA3F-CAB0-4533-9364-224CEC6FF8BC}"/>
          </ac:spMkLst>
        </pc:spChg>
        <pc:spChg chg="add del">
          <ac:chgData name="Scales, Tawanda" userId="b616bfd6-8eb9-4b84-85da-f3110a4d5e82" providerId="ADAL" clId="{EF85B6D7-904A-40E0-A97D-5A1FBA3F8B34}" dt="2024-06-27T10:34:43.618" v="278" actId="26606"/>
          <ac:spMkLst>
            <pc:docMk/>
            <pc:sldMk cId="69654106" sldId="617"/>
            <ac:spMk id="37" creationId="{42B0C1BF-5CB1-40DA-9A22-5452B546914B}"/>
          </ac:spMkLst>
        </pc:spChg>
        <pc:picChg chg="add mod ord">
          <ac:chgData name="Scales, Tawanda" userId="b616bfd6-8eb9-4b84-85da-f3110a4d5e82" providerId="ADAL" clId="{EF85B6D7-904A-40E0-A97D-5A1FBA3F8B34}" dt="2024-06-27T10:34:43.618" v="278" actId="26606"/>
          <ac:picMkLst>
            <pc:docMk/>
            <pc:sldMk cId="69654106" sldId="617"/>
            <ac:picMk id="5" creationId="{DC5C32CD-4E1F-FBF7-8259-1294C2492833}"/>
          </ac:picMkLst>
        </pc:picChg>
        <pc:picChg chg="add mod">
          <ac:chgData name="Scales, Tawanda" userId="b616bfd6-8eb9-4b84-85da-f3110a4d5e82" providerId="ADAL" clId="{EF85B6D7-904A-40E0-A97D-5A1FBA3F8B34}" dt="2024-06-27T10:38:26.809" v="347"/>
          <ac:picMkLst>
            <pc:docMk/>
            <pc:sldMk cId="69654106" sldId="617"/>
            <ac:picMk id="8" creationId="{41931A0F-3CEE-9000-18A2-893BBE82A71A}"/>
          </ac:picMkLst>
        </pc:picChg>
        <pc:picChg chg="add del">
          <ac:chgData name="Scales, Tawanda" userId="b616bfd6-8eb9-4b84-85da-f3110a4d5e82" providerId="ADAL" clId="{EF85B6D7-904A-40E0-A97D-5A1FBA3F8B34}" dt="2024-06-27T10:32:44.222" v="246" actId="26606"/>
          <ac:picMkLst>
            <pc:docMk/>
            <pc:sldMk cId="69654106" sldId="617"/>
            <ac:picMk id="16" creationId="{1BCAD38B-5F61-4FEB-A1D1-5FC0D666D279}"/>
          </ac:picMkLst>
        </pc:picChg>
        <pc:picChg chg="add del">
          <ac:chgData name="Scales, Tawanda" userId="b616bfd6-8eb9-4b84-85da-f3110a4d5e82" providerId="ADAL" clId="{EF85B6D7-904A-40E0-A97D-5A1FBA3F8B34}" dt="2024-06-27T10:34:43.618" v="278" actId="26606"/>
          <ac:picMkLst>
            <pc:docMk/>
            <pc:sldMk cId="69654106" sldId="617"/>
            <ac:picMk id="23" creationId="{576E8DBD-6DBD-4FCB-8FE8-8F0425C0B67E}"/>
          </ac:picMkLst>
        </pc:picChg>
      </pc:sldChg>
      <pc:sldChg chg="modSp new mod">
        <pc:chgData name="Scales, Tawanda" userId="b616bfd6-8eb9-4b84-85da-f3110a4d5e82" providerId="ADAL" clId="{EF85B6D7-904A-40E0-A97D-5A1FBA3F8B34}" dt="2024-06-27T10:58:15.997" v="438" actId="20577"/>
        <pc:sldMkLst>
          <pc:docMk/>
          <pc:sldMk cId="2895799885" sldId="618"/>
        </pc:sldMkLst>
        <pc:spChg chg="mod">
          <ac:chgData name="Scales, Tawanda" userId="b616bfd6-8eb9-4b84-85da-f3110a4d5e82" providerId="ADAL" clId="{EF85B6D7-904A-40E0-A97D-5A1FBA3F8B34}" dt="2024-06-27T10:58:06.181" v="436" actId="122"/>
          <ac:spMkLst>
            <pc:docMk/>
            <pc:sldMk cId="2895799885" sldId="618"/>
            <ac:spMk id="2" creationId="{E6CD3981-6E91-145C-4E3C-9AFBDC3CEBA0}"/>
          </ac:spMkLst>
        </pc:spChg>
        <pc:spChg chg="mod">
          <ac:chgData name="Scales, Tawanda" userId="b616bfd6-8eb9-4b84-85da-f3110a4d5e82" providerId="ADAL" clId="{EF85B6D7-904A-40E0-A97D-5A1FBA3F8B34}" dt="2024-06-27T10:58:15.997" v="438" actId="20577"/>
          <ac:spMkLst>
            <pc:docMk/>
            <pc:sldMk cId="2895799885" sldId="618"/>
            <ac:spMk id="3" creationId="{409870B8-AEBE-D893-FD4C-69DDBA59D0C4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F8825E-FEAE-48DE-85B1-0413DA0D1C6D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9D9D45-F2B4-4D48-87EB-A49313E5EB63}">
      <dgm:prSet/>
      <dgm:spPr/>
      <dgm:t>
        <a:bodyPr/>
        <a:lstStyle/>
        <a:p>
          <a:r>
            <a:rPr lang="en-US" baseline="0"/>
            <a:t>Provide overview of NOW and COMP Waiver Services</a:t>
          </a:r>
          <a:endParaRPr lang="en-US"/>
        </a:p>
      </dgm:t>
    </dgm:pt>
    <dgm:pt modelId="{64F5C033-0B8E-43EB-A348-FC7ED3DD8DD3}" type="parTrans" cxnId="{FD9D2F93-12FA-4B1A-90B3-D8EE2299B001}">
      <dgm:prSet/>
      <dgm:spPr/>
      <dgm:t>
        <a:bodyPr/>
        <a:lstStyle/>
        <a:p>
          <a:endParaRPr lang="en-US"/>
        </a:p>
      </dgm:t>
    </dgm:pt>
    <dgm:pt modelId="{3F66CDC3-FE6B-4FE9-B0FE-27E0D1F1AA78}" type="sibTrans" cxnId="{FD9D2F93-12FA-4B1A-90B3-D8EE2299B001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11A3E8E9-3254-49D6-9B21-E2C60517F8C0}">
      <dgm:prSet/>
      <dgm:spPr/>
      <dgm:t>
        <a:bodyPr/>
        <a:lstStyle/>
        <a:p>
          <a:r>
            <a:rPr lang="en-US" baseline="0" dirty="0"/>
            <a:t>Explore the myths about waiver services</a:t>
          </a:r>
          <a:endParaRPr lang="en-US" dirty="0"/>
        </a:p>
      </dgm:t>
    </dgm:pt>
    <dgm:pt modelId="{9DB7913F-6BB1-44C7-A805-D94DECE66219}" type="parTrans" cxnId="{2576637E-5B41-436E-97C2-2781A3609F82}">
      <dgm:prSet/>
      <dgm:spPr/>
      <dgm:t>
        <a:bodyPr/>
        <a:lstStyle/>
        <a:p>
          <a:endParaRPr lang="en-US"/>
        </a:p>
      </dgm:t>
    </dgm:pt>
    <dgm:pt modelId="{50B55D8A-5841-47AD-AFAE-27F575C4998F}" type="sibTrans" cxnId="{2576637E-5B41-436E-97C2-2781A3609F82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E25A16EB-AA51-4AD5-98BD-DA296DBB2BF5}">
      <dgm:prSet/>
      <dgm:spPr/>
      <dgm:t>
        <a:bodyPr/>
        <a:lstStyle/>
        <a:p>
          <a:r>
            <a:rPr lang="en-US" baseline="0"/>
            <a:t>Discover appropriate resources for unique questions </a:t>
          </a:r>
          <a:endParaRPr lang="en-US"/>
        </a:p>
      </dgm:t>
    </dgm:pt>
    <dgm:pt modelId="{02061A61-DE96-4E1C-8A44-99E667971397}" type="parTrans" cxnId="{AF574BF5-4087-40C3-8E96-83D14949EDCE}">
      <dgm:prSet/>
      <dgm:spPr/>
      <dgm:t>
        <a:bodyPr/>
        <a:lstStyle/>
        <a:p>
          <a:endParaRPr lang="en-US"/>
        </a:p>
      </dgm:t>
    </dgm:pt>
    <dgm:pt modelId="{FB83DE41-2C3F-438E-9595-5BC6597582B9}" type="sibTrans" cxnId="{AF574BF5-4087-40C3-8E96-83D14949EDCE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499E8476-DFEF-47C3-9216-C7A3C866F02D}" type="pres">
      <dgm:prSet presAssocID="{56F8825E-FEAE-48DE-85B1-0413DA0D1C6D}" presName="Name0" presStyleCnt="0">
        <dgm:presLayoutVars>
          <dgm:animLvl val="lvl"/>
          <dgm:resizeHandles val="exact"/>
        </dgm:presLayoutVars>
      </dgm:prSet>
      <dgm:spPr/>
    </dgm:pt>
    <dgm:pt modelId="{3C0E6D48-9253-4DA2-9E92-B5FDBC94D57C}" type="pres">
      <dgm:prSet presAssocID="{9F9D9D45-F2B4-4D48-87EB-A49313E5EB63}" presName="compositeNode" presStyleCnt="0">
        <dgm:presLayoutVars>
          <dgm:bulletEnabled val="1"/>
        </dgm:presLayoutVars>
      </dgm:prSet>
      <dgm:spPr/>
    </dgm:pt>
    <dgm:pt modelId="{2E8750E6-DE0C-4EC2-BB5C-45B5911046B5}" type="pres">
      <dgm:prSet presAssocID="{9F9D9D45-F2B4-4D48-87EB-A49313E5EB63}" presName="bgRect" presStyleLbl="bgAccFollowNode1" presStyleIdx="0" presStyleCnt="3"/>
      <dgm:spPr/>
    </dgm:pt>
    <dgm:pt modelId="{35EF0730-A8FF-47FB-8F4F-C708B54D07AB}" type="pres">
      <dgm:prSet presAssocID="{3F66CDC3-FE6B-4FE9-B0FE-27E0D1F1AA78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EBFD35E7-7CF3-42E6-9963-A3B38234A280}" type="pres">
      <dgm:prSet presAssocID="{9F9D9D45-F2B4-4D48-87EB-A49313E5EB63}" presName="bottomLine" presStyleLbl="alignNode1" presStyleIdx="1" presStyleCnt="6">
        <dgm:presLayoutVars/>
      </dgm:prSet>
      <dgm:spPr/>
    </dgm:pt>
    <dgm:pt modelId="{66307426-D83A-490C-A654-0840DF926A14}" type="pres">
      <dgm:prSet presAssocID="{9F9D9D45-F2B4-4D48-87EB-A49313E5EB63}" presName="nodeText" presStyleLbl="bgAccFollowNode1" presStyleIdx="0" presStyleCnt="3">
        <dgm:presLayoutVars>
          <dgm:bulletEnabled val="1"/>
        </dgm:presLayoutVars>
      </dgm:prSet>
      <dgm:spPr/>
    </dgm:pt>
    <dgm:pt modelId="{286BFC0F-64D1-4DEF-AF92-618DC98A34C5}" type="pres">
      <dgm:prSet presAssocID="{3F66CDC3-FE6B-4FE9-B0FE-27E0D1F1AA78}" presName="sibTrans" presStyleCnt="0"/>
      <dgm:spPr/>
    </dgm:pt>
    <dgm:pt modelId="{27AF6D52-0C58-4873-BAAD-17CC5A07EA3E}" type="pres">
      <dgm:prSet presAssocID="{11A3E8E9-3254-49D6-9B21-E2C60517F8C0}" presName="compositeNode" presStyleCnt="0">
        <dgm:presLayoutVars>
          <dgm:bulletEnabled val="1"/>
        </dgm:presLayoutVars>
      </dgm:prSet>
      <dgm:spPr/>
    </dgm:pt>
    <dgm:pt modelId="{9BF39500-072B-4F57-AC52-4C81EDE3E034}" type="pres">
      <dgm:prSet presAssocID="{11A3E8E9-3254-49D6-9B21-E2C60517F8C0}" presName="bgRect" presStyleLbl="bgAccFollowNode1" presStyleIdx="1" presStyleCnt="3"/>
      <dgm:spPr/>
    </dgm:pt>
    <dgm:pt modelId="{C46D47CF-3342-4019-86F6-B65FEB1C43AC}" type="pres">
      <dgm:prSet presAssocID="{50B55D8A-5841-47AD-AFAE-27F575C4998F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00DC3EB5-6614-47F2-BFF2-384FAF23AEFA}" type="pres">
      <dgm:prSet presAssocID="{11A3E8E9-3254-49D6-9B21-E2C60517F8C0}" presName="bottomLine" presStyleLbl="alignNode1" presStyleIdx="3" presStyleCnt="6">
        <dgm:presLayoutVars/>
      </dgm:prSet>
      <dgm:spPr/>
    </dgm:pt>
    <dgm:pt modelId="{01B1EFBC-0AAC-4AD6-BE6F-47E9F7B8D12F}" type="pres">
      <dgm:prSet presAssocID="{11A3E8E9-3254-49D6-9B21-E2C60517F8C0}" presName="nodeText" presStyleLbl="bgAccFollowNode1" presStyleIdx="1" presStyleCnt="3">
        <dgm:presLayoutVars>
          <dgm:bulletEnabled val="1"/>
        </dgm:presLayoutVars>
      </dgm:prSet>
      <dgm:spPr/>
    </dgm:pt>
    <dgm:pt modelId="{A8B2EC7B-5CA7-4FF5-B3D2-C8CEA204F248}" type="pres">
      <dgm:prSet presAssocID="{50B55D8A-5841-47AD-AFAE-27F575C4998F}" presName="sibTrans" presStyleCnt="0"/>
      <dgm:spPr/>
    </dgm:pt>
    <dgm:pt modelId="{36AD64E2-96FD-4D8E-8AE1-D0BBF0551A6C}" type="pres">
      <dgm:prSet presAssocID="{E25A16EB-AA51-4AD5-98BD-DA296DBB2BF5}" presName="compositeNode" presStyleCnt="0">
        <dgm:presLayoutVars>
          <dgm:bulletEnabled val="1"/>
        </dgm:presLayoutVars>
      </dgm:prSet>
      <dgm:spPr/>
    </dgm:pt>
    <dgm:pt modelId="{78B19E45-E76B-4208-897B-2AB9834585FB}" type="pres">
      <dgm:prSet presAssocID="{E25A16EB-AA51-4AD5-98BD-DA296DBB2BF5}" presName="bgRect" presStyleLbl="bgAccFollowNode1" presStyleIdx="2" presStyleCnt="3"/>
      <dgm:spPr/>
    </dgm:pt>
    <dgm:pt modelId="{A7B56235-03AB-4BB8-A46B-B4A6921331E5}" type="pres">
      <dgm:prSet presAssocID="{FB83DE41-2C3F-438E-9595-5BC6597582B9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C33F3E86-6864-4DAB-8C06-AA45DF1A7D70}" type="pres">
      <dgm:prSet presAssocID="{E25A16EB-AA51-4AD5-98BD-DA296DBB2BF5}" presName="bottomLine" presStyleLbl="alignNode1" presStyleIdx="5" presStyleCnt="6">
        <dgm:presLayoutVars/>
      </dgm:prSet>
      <dgm:spPr/>
    </dgm:pt>
    <dgm:pt modelId="{F70E46E6-DF9C-4472-9523-3DE81DAA7EC3}" type="pres">
      <dgm:prSet presAssocID="{E25A16EB-AA51-4AD5-98BD-DA296DBB2BF5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60B58C21-7463-4B1E-82FF-37C943FD7A34}" type="presOf" srcId="{11A3E8E9-3254-49D6-9B21-E2C60517F8C0}" destId="{01B1EFBC-0AAC-4AD6-BE6F-47E9F7B8D12F}" srcOrd="1" destOrd="0" presId="urn:microsoft.com/office/officeart/2016/7/layout/BasicLinearProcessNumbered"/>
    <dgm:cxn modelId="{6253A62B-4731-461F-8B2A-00DB79F95CEF}" type="presOf" srcId="{50B55D8A-5841-47AD-AFAE-27F575C4998F}" destId="{C46D47CF-3342-4019-86F6-B65FEB1C43AC}" srcOrd="0" destOrd="0" presId="urn:microsoft.com/office/officeart/2016/7/layout/BasicLinearProcessNumbered"/>
    <dgm:cxn modelId="{40814733-AC25-44FB-A9A6-C082E9B4D19E}" type="presOf" srcId="{3F66CDC3-FE6B-4FE9-B0FE-27E0D1F1AA78}" destId="{35EF0730-A8FF-47FB-8F4F-C708B54D07AB}" srcOrd="0" destOrd="0" presId="urn:microsoft.com/office/officeart/2016/7/layout/BasicLinearProcessNumbered"/>
    <dgm:cxn modelId="{B4E75860-D1E8-484B-BB56-0A9EE808C815}" type="presOf" srcId="{11A3E8E9-3254-49D6-9B21-E2C60517F8C0}" destId="{9BF39500-072B-4F57-AC52-4C81EDE3E034}" srcOrd="0" destOrd="0" presId="urn:microsoft.com/office/officeart/2016/7/layout/BasicLinearProcessNumbered"/>
    <dgm:cxn modelId="{2576637E-5B41-436E-97C2-2781A3609F82}" srcId="{56F8825E-FEAE-48DE-85B1-0413DA0D1C6D}" destId="{11A3E8E9-3254-49D6-9B21-E2C60517F8C0}" srcOrd="1" destOrd="0" parTransId="{9DB7913F-6BB1-44C7-A805-D94DECE66219}" sibTransId="{50B55D8A-5841-47AD-AFAE-27F575C4998F}"/>
    <dgm:cxn modelId="{F8CEF58C-E85C-49B5-BF92-4F196A7A8607}" type="presOf" srcId="{E25A16EB-AA51-4AD5-98BD-DA296DBB2BF5}" destId="{F70E46E6-DF9C-4472-9523-3DE81DAA7EC3}" srcOrd="1" destOrd="0" presId="urn:microsoft.com/office/officeart/2016/7/layout/BasicLinearProcessNumbered"/>
    <dgm:cxn modelId="{1A4F0D8D-EDEB-445E-BAB5-F1226590685E}" type="presOf" srcId="{56F8825E-FEAE-48DE-85B1-0413DA0D1C6D}" destId="{499E8476-DFEF-47C3-9216-C7A3C866F02D}" srcOrd="0" destOrd="0" presId="urn:microsoft.com/office/officeart/2016/7/layout/BasicLinearProcessNumbered"/>
    <dgm:cxn modelId="{23798691-5E27-4E7A-BE76-88FC28140290}" type="presOf" srcId="{E25A16EB-AA51-4AD5-98BD-DA296DBB2BF5}" destId="{78B19E45-E76B-4208-897B-2AB9834585FB}" srcOrd="0" destOrd="0" presId="urn:microsoft.com/office/officeart/2016/7/layout/BasicLinearProcessNumbered"/>
    <dgm:cxn modelId="{FD9D2F93-12FA-4B1A-90B3-D8EE2299B001}" srcId="{56F8825E-FEAE-48DE-85B1-0413DA0D1C6D}" destId="{9F9D9D45-F2B4-4D48-87EB-A49313E5EB63}" srcOrd="0" destOrd="0" parTransId="{64F5C033-0B8E-43EB-A348-FC7ED3DD8DD3}" sibTransId="{3F66CDC3-FE6B-4FE9-B0FE-27E0D1F1AA78}"/>
    <dgm:cxn modelId="{30791BA3-91EB-43EA-B00D-1FD66DF4E7B3}" type="presOf" srcId="{9F9D9D45-F2B4-4D48-87EB-A49313E5EB63}" destId="{2E8750E6-DE0C-4EC2-BB5C-45B5911046B5}" srcOrd="0" destOrd="0" presId="urn:microsoft.com/office/officeart/2016/7/layout/BasicLinearProcessNumbered"/>
    <dgm:cxn modelId="{A6C813CE-DCF1-4C0D-92B2-E1ECA4ED235A}" type="presOf" srcId="{FB83DE41-2C3F-438E-9595-5BC6597582B9}" destId="{A7B56235-03AB-4BB8-A46B-B4A6921331E5}" srcOrd="0" destOrd="0" presId="urn:microsoft.com/office/officeart/2016/7/layout/BasicLinearProcessNumbered"/>
    <dgm:cxn modelId="{23ECABD7-47C6-4784-AA60-5FACFD81078A}" type="presOf" srcId="{9F9D9D45-F2B4-4D48-87EB-A49313E5EB63}" destId="{66307426-D83A-490C-A654-0840DF926A14}" srcOrd="1" destOrd="0" presId="urn:microsoft.com/office/officeart/2016/7/layout/BasicLinearProcessNumbered"/>
    <dgm:cxn modelId="{AF574BF5-4087-40C3-8E96-83D14949EDCE}" srcId="{56F8825E-FEAE-48DE-85B1-0413DA0D1C6D}" destId="{E25A16EB-AA51-4AD5-98BD-DA296DBB2BF5}" srcOrd="2" destOrd="0" parTransId="{02061A61-DE96-4E1C-8A44-99E667971397}" sibTransId="{FB83DE41-2C3F-438E-9595-5BC6597582B9}"/>
    <dgm:cxn modelId="{F8FD3C06-67BE-4D8A-8A81-C4A130FB4CCA}" type="presParOf" srcId="{499E8476-DFEF-47C3-9216-C7A3C866F02D}" destId="{3C0E6D48-9253-4DA2-9E92-B5FDBC94D57C}" srcOrd="0" destOrd="0" presId="urn:microsoft.com/office/officeart/2016/7/layout/BasicLinearProcessNumbered"/>
    <dgm:cxn modelId="{34F588B8-5217-4A8B-AF9A-E408418FD978}" type="presParOf" srcId="{3C0E6D48-9253-4DA2-9E92-B5FDBC94D57C}" destId="{2E8750E6-DE0C-4EC2-BB5C-45B5911046B5}" srcOrd="0" destOrd="0" presId="urn:microsoft.com/office/officeart/2016/7/layout/BasicLinearProcessNumbered"/>
    <dgm:cxn modelId="{3A6F219B-7B25-4337-A98C-11C009B42D1B}" type="presParOf" srcId="{3C0E6D48-9253-4DA2-9E92-B5FDBC94D57C}" destId="{35EF0730-A8FF-47FB-8F4F-C708B54D07AB}" srcOrd="1" destOrd="0" presId="urn:microsoft.com/office/officeart/2016/7/layout/BasicLinearProcessNumbered"/>
    <dgm:cxn modelId="{60A5497A-24E5-42CD-960B-1A56D381C7A7}" type="presParOf" srcId="{3C0E6D48-9253-4DA2-9E92-B5FDBC94D57C}" destId="{EBFD35E7-7CF3-42E6-9963-A3B38234A280}" srcOrd="2" destOrd="0" presId="urn:microsoft.com/office/officeart/2016/7/layout/BasicLinearProcessNumbered"/>
    <dgm:cxn modelId="{6086224E-C1B0-4115-A506-4E1D3DFB9700}" type="presParOf" srcId="{3C0E6D48-9253-4DA2-9E92-B5FDBC94D57C}" destId="{66307426-D83A-490C-A654-0840DF926A14}" srcOrd="3" destOrd="0" presId="urn:microsoft.com/office/officeart/2016/7/layout/BasicLinearProcessNumbered"/>
    <dgm:cxn modelId="{D0037575-7B4B-432E-B151-18D6639A13EA}" type="presParOf" srcId="{499E8476-DFEF-47C3-9216-C7A3C866F02D}" destId="{286BFC0F-64D1-4DEF-AF92-618DC98A34C5}" srcOrd="1" destOrd="0" presId="urn:microsoft.com/office/officeart/2016/7/layout/BasicLinearProcessNumbered"/>
    <dgm:cxn modelId="{BFD50032-3629-4B7D-B2BF-1F7F2E8C38D1}" type="presParOf" srcId="{499E8476-DFEF-47C3-9216-C7A3C866F02D}" destId="{27AF6D52-0C58-4873-BAAD-17CC5A07EA3E}" srcOrd="2" destOrd="0" presId="urn:microsoft.com/office/officeart/2016/7/layout/BasicLinearProcessNumbered"/>
    <dgm:cxn modelId="{0DDA9A1B-52AA-40D1-B59B-3884C8CBF0F2}" type="presParOf" srcId="{27AF6D52-0C58-4873-BAAD-17CC5A07EA3E}" destId="{9BF39500-072B-4F57-AC52-4C81EDE3E034}" srcOrd="0" destOrd="0" presId="urn:microsoft.com/office/officeart/2016/7/layout/BasicLinearProcessNumbered"/>
    <dgm:cxn modelId="{F3BC37B4-76B1-468A-B32E-4F4EF3D61BF8}" type="presParOf" srcId="{27AF6D52-0C58-4873-BAAD-17CC5A07EA3E}" destId="{C46D47CF-3342-4019-86F6-B65FEB1C43AC}" srcOrd="1" destOrd="0" presId="urn:microsoft.com/office/officeart/2016/7/layout/BasicLinearProcessNumbered"/>
    <dgm:cxn modelId="{2B388791-A65A-47E5-BB5A-D80E21054634}" type="presParOf" srcId="{27AF6D52-0C58-4873-BAAD-17CC5A07EA3E}" destId="{00DC3EB5-6614-47F2-BFF2-384FAF23AEFA}" srcOrd="2" destOrd="0" presId="urn:microsoft.com/office/officeart/2016/7/layout/BasicLinearProcessNumbered"/>
    <dgm:cxn modelId="{764285C2-0D85-433C-BCE2-4679F8079D66}" type="presParOf" srcId="{27AF6D52-0C58-4873-BAAD-17CC5A07EA3E}" destId="{01B1EFBC-0AAC-4AD6-BE6F-47E9F7B8D12F}" srcOrd="3" destOrd="0" presId="urn:microsoft.com/office/officeart/2016/7/layout/BasicLinearProcessNumbered"/>
    <dgm:cxn modelId="{74110134-68DD-4D7C-9C49-2DEEF1FAE910}" type="presParOf" srcId="{499E8476-DFEF-47C3-9216-C7A3C866F02D}" destId="{A8B2EC7B-5CA7-4FF5-B3D2-C8CEA204F248}" srcOrd="3" destOrd="0" presId="urn:microsoft.com/office/officeart/2016/7/layout/BasicLinearProcessNumbered"/>
    <dgm:cxn modelId="{5E8C9DE7-69E2-481B-B5E7-4081256161C6}" type="presParOf" srcId="{499E8476-DFEF-47C3-9216-C7A3C866F02D}" destId="{36AD64E2-96FD-4D8E-8AE1-D0BBF0551A6C}" srcOrd="4" destOrd="0" presId="urn:microsoft.com/office/officeart/2016/7/layout/BasicLinearProcessNumbered"/>
    <dgm:cxn modelId="{912C24B7-1E79-4D9B-BA16-41B9DF5C2914}" type="presParOf" srcId="{36AD64E2-96FD-4D8E-8AE1-D0BBF0551A6C}" destId="{78B19E45-E76B-4208-897B-2AB9834585FB}" srcOrd="0" destOrd="0" presId="urn:microsoft.com/office/officeart/2016/7/layout/BasicLinearProcessNumbered"/>
    <dgm:cxn modelId="{B155FC2C-5F10-4ED9-B83B-E0F438E80B42}" type="presParOf" srcId="{36AD64E2-96FD-4D8E-8AE1-D0BBF0551A6C}" destId="{A7B56235-03AB-4BB8-A46B-B4A6921331E5}" srcOrd="1" destOrd="0" presId="urn:microsoft.com/office/officeart/2016/7/layout/BasicLinearProcessNumbered"/>
    <dgm:cxn modelId="{D72D6165-333B-474F-A3FF-CBBFF5F33647}" type="presParOf" srcId="{36AD64E2-96FD-4D8E-8AE1-D0BBF0551A6C}" destId="{C33F3E86-6864-4DAB-8C06-AA45DF1A7D70}" srcOrd="2" destOrd="0" presId="urn:microsoft.com/office/officeart/2016/7/layout/BasicLinearProcessNumbered"/>
    <dgm:cxn modelId="{84D98FE1-ED75-4BF8-80A4-7ECDC4E428CD}" type="presParOf" srcId="{36AD64E2-96FD-4D8E-8AE1-D0BBF0551A6C}" destId="{F70E46E6-DF9C-4472-9523-3DE81DAA7EC3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7BCE7F-9FE2-4096-8AB5-24CE0DDFA1F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181167-E2C6-4088-B655-3620F8F454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Who?</a:t>
          </a:r>
        </a:p>
      </dgm:t>
    </dgm:pt>
    <dgm:pt modelId="{9F9FE320-D4FC-4866-A8B7-79B18002F5C0}" type="parTrans" cxnId="{0DA9EAA5-ED6F-4457-B83D-E822E131EFF0}">
      <dgm:prSet/>
      <dgm:spPr/>
      <dgm:t>
        <a:bodyPr/>
        <a:lstStyle/>
        <a:p>
          <a:endParaRPr lang="en-US"/>
        </a:p>
      </dgm:t>
    </dgm:pt>
    <dgm:pt modelId="{2FE5E611-1537-431C-95D7-37E5724BA586}" type="sibTrans" cxnId="{0DA9EAA5-ED6F-4457-B83D-E822E131EFF0}">
      <dgm:prSet/>
      <dgm:spPr/>
      <dgm:t>
        <a:bodyPr/>
        <a:lstStyle/>
        <a:p>
          <a:endParaRPr lang="en-US"/>
        </a:p>
      </dgm:t>
    </dgm:pt>
    <dgm:pt modelId="{A7C470D9-1B4D-4EEA-B7C5-8AF287D69D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What?</a:t>
          </a:r>
        </a:p>
      </dgm:t>
    </dgm:pt>
    <dgm:pt modelId="{0EB9D418-CABE-43BE-863A-5203E99644FD}" type="parTrans" cxnId="{E7A31D25-4CFC-4921-9DBF-A811215293DE}">
      <dgm:prSet/>
      <dgm:spPr/>
      <dgm:t>
        <a:bodyPr/>
        <a:lstStyle/>
        <a:p>
          <a:endParaRPr lang="en-US"/>
        </a:p>
      </dgm:t>
    </dgm:pt>
    <dgm:pt modelId="{FAB718FF-F0FA-4686-BFAC-8FF1C04DAE6D}" type="sibTrans" cxnId="{E7A31D25-4CFC-4921-9DBF-A811215293DE}">
      <dgm:prSet/>
      <dgm:spPr/>
      <dgm:t>
        <a:bodyPr/>
        <a:lstStyle/>
        <a:p>
          <a:endParaRPr lang="en-US"/>
        </a:p>
      </dgm:t>
    </dgm:pt>
    <dgm:pt modelId="{33C87C04-0A2B-491A-9513-4F8A975B28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When?</a:t>
          </a:r>
        </a:p>
      </dgm:t>
    </dgm:pt>
    <dgm:pt modelId="{7872A3C8-256D-492C-A28A-CF0AF02633BB}" type="parTrans" cxnId="{6B32AF74-B620-4128-971F-130FB311F31C}">
      <dgm:prSet/>
      <dgm:spPr/>
      <dgm:t>
        <a:bodyPr/>
        <a:lstStyle/>
        <a:p>
          <a:endParaRPr lang="en-US"/>
        </a:p>
      </dgm:t>
    </dgm:pt>
    <dgm:pt modelId="{250EB337-2862-4B97-AD70-98CFC1E67459}" type="sibTrans" cxnId="{6B32AF74-B620-4128-971F-130FB311F31C}">
      <dgm:prSet/>
      <dgm:spPr/>
      <dgm:t>
        <a:bodyPr/>
        <a:lstStyle/>
        <a:p>
          <a:endParaRPr lang="en-US"/>
        </a:p>
      </dgm:t>
    </dgm:pt>
    <dgm:pt modelId="{9A867A5B-597A-4510-AB4F-CDF19E13D9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Why?</a:t>
          </a:r>
        </a:p>
      </dgm:t>
    </dgm:pt>
    <dgm:pt modelId="{4A59931F-4FB2-4A5B-87E7-665D8095D2DE}" type="parTrans" cxnId="{32779174-392B-41B5-9697-58FDD53E1D3D}">
      <dgm:prSet/>
      <dgm:spPr/>
      <dgm:t>
        <a:bodyPr/>
        <a:lstStyle/>
        <a:p>
          <a:endParaRPr lang="en-US"/>
        </a:p>
      </dgm:t>
    </dgm:pt>
    <dgm:pt modelId="{6FF6D66B-953A-45F4-83CB-3A6ED0226EF3}" type="sibTrans" cxnId="{32779174-392B-41B5-9697-58FDD53E1D3D}">
      <dgm:prSet/>
      <dgm:spPr/>
      <dgm:t>
        <a:bodyPr/>
        <a:lstStyle/>
        <a:p>
          <a:endParaRPr lang="en-US"/>
        </a:p>
      </dgm:t>
    </dgm:pt>
    <dgm:pt modelId="{E66C0886-B6BA-42EE-AB32-EF8A6CEEE2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</a:t>
          </a:r>
        </a:p>
      </dgm:t>
    </dgm:pt>
    <dgm:pt modelId="{B6A89116-D88B-4D61-A8CE-52B56832A536}" type="parTrans" cxnId="{15E1353D-92CC-41E5-AE10-2C7D70E194C1}">
      <dgm:prSet/>
      <dgm:spPr/>
      <dgm:t>
        <a:bodyPr/>
        <a:lstStyle/>
        <a:p>
          <a:endParaRPr lang="en-US"/>
        </a:p>
      </dgm:t>
    </dgm:pt>
    <dgm:pt modelId="{D6B56CAA-4903-4D61-8DB4-025CEDEC4C8E}" type="sibTrans" cxnId="{15E1353D-92CC-41E5-AE10-2C7D70E194C1}">
      <dgm:prSet/>
      <dgm:spPr/>
      <dgm:t>
        <a:bodyPr/>
        <a:lstStyle/>
        <a:p>
          <a:endParaRPr lang="en-US"/>
        </a:p>
      </dgm:t>
    </dgm:pt>
    <dgm:pt modelId="{DCB62E75-D516-4740-B579-8CB75A88DCB3}" type="pres">
      <dgm:prSet presAssocID="{927BCE7F-9FE2-4096-8AB5-24CE0DDFA1F1}" presName="root" presStyleCnt="0">
        <dgm:presLayoutVars>
          <dgm:dir/>
          <dgm:resizeHandles val="exact"/>
        </dgm:presLayoutVars>
      </dgm:prSet>
      <dgm:spPr/>
    </dgm:pt>
    <dgm:pt modelId="{5BAD4C2E-FD46-4BE2-8339-5738B428CEF0}" type="pres">
      <dgm:prSet presAssocID="{AE181167-E2C6-4088-B655-3620F8F454F0}" presName="compNode" presStyleCnt="0"/>
      <dgm:spPr/>
    </dgm:pt>
    <dgm:pt modelId="{812B6764-B26D-4FEA-ACAC-13404BB912E2}" type="pres">
      <dgm:prSet presAssocID="{AE181167-E2C6-4088-B655-3620F8F454F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1255E0DA-E1C5-4F03-9E18-82F3B7108982}" type="pres">
      <dgm:prSet presAssocID="{AE181167-E2C6-4088-B655-3620F8F454F0}" presName="spaceRect" presStyleCnt="0"/>
      <dgm:spPr/>
    </dgm:pt>
    <dgm:pt modelId="{59CAAE70-277B-4E62-8676-A9D0CED00514}" type="pres">
      <dgm:prSet presAssocID="{AE181167-E2C6-4088-B655-3620F8F454F0}" presName="textRect" presStyleLbl="revTx" presStyleIdx="0" presStyleCnt="5">
        <dgm:presLayoutVars>
          <dgm:chMax val="1"/>
          <dgm:chPref val="1"/>
        </dgm:presLayoutVars>
      </dgm:prSet>
      <dgm:spPr/>
    </dgm:pt>
    <dgm:pt modelId="{43B73979-4BD1-41C6-8DD6-FF7FF7D9A6C2}" type="pres">
      <dgm:prSet presAssocID="{2FE5E611-1537-431C-95D7-37E5724BA586}" presName="sibTrans" presStyleCnt="0"/>
      <dgm:spPr/>
    </dgm:pt>
    <dgm:pt modelId="{AA2931FE-EE41-4A36-BD53-CD110D98053D}" type="pres">
      <dgm:prSet presAssocID="{A7C470D9-1B4D-4EEA-B7C5-8AF287D69DBD}" presName="compNode" presStyleCnt="0"/>
      <dgm:spPr/>
    </dgm:pt>
    <dgm:pt modelId="{CB66BC40-2A20-41FD-AC72-58D19D799EE4}" type="pres">
      <dgm:prSet presAssocID="{A7C470D9-1B4D-4EEA-B7C5-8AF287D69DB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18FB62DF-B866-4A59-A53E-CDE7675CB7FF}" type="pres">
      <dgm:prSet presAssocID="{A7C470D9-1B4D-4EEA-B7C5-8AF287D69DBD}" presName="spaceRect" presStyleCnt="0"/>
      <dgm:spPr/>
    </dgm:pt>
    <dgm:pt modelId="{17EEB7A5-6247-4C07-8231-FDEC50A0B285}" type="pres">
      <dgm:prSet presAssocID="{A7C470D9-1B4D-4EEA-B7C5-8AF287D69DBD}" presName="textRect" presStyleLbl="revTx" presStyleIdx="1" presStyleCnt="5">
        <dgm:presLayoutVars>
          <dgm:chMax val="1"/>
          <dgm:chPref val="1"/>
        </dgm:presLayoutVars>
      </dgm:prSet>
      <dgm:spPr/>
    </dgm:pt>
    <dgm:pt modelId="{1BAD2A70-84D1-4ABB-AB67-9A6B96A21385}" type="pres">
      <dgm:prSet presAssocID="{FAB718FF-F0FA-4686-BFAC-8FF1C04DAE6D}" presName="sibTrans" presStyleCnt="0"/>
      <dgm:spPr/>
    </dgm:pt>
    <dgm:pt modelId="{CEC79EFC-9500-466A-A08F-CA66D9EFC73F}" type="pres">
      <dgm:prSet presAssocID="{33C87C04-0A2B-491A-9513-4F8A975B28E9}" presName="compNode" presStyleCnt="0"/>
      <dgm:spPr/>
    </dgm:pt>
    <dgm:pt modelId="{527597A2-CEBB-40EF-B21D-DE5EEE1C17F5}" type="pres">
      <dgm:prSet presAssocID="{33C87C04-0A2B-491A-9513-4F8A975B28E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EC0A9954-80CA-4950-90B0-EFBC733FBCBB}" type="pres">
      <dgm:prSet presAssocID="{33C87C04-0A2B-491A-9513-4F8A975B28E9}" presName="spaceRect" presStyleCnt="0"/>
      <dgm:spPr/>
    </dgm:pt>
    <dgm:pt modelId="{7E4C6823-540A-4BB9-944F-13A593D9E055}" type="pres">
      <dgm:prSet presAssocID="{33C87C04-0A2B-491A-9513-4F8A975B28E9}" presName="textRect" presStyleLbl="revTx" presStyleIdx="2" presStyleCnt="5">
        <dgm:presLayoutVars>
          <dgm:chMax val="1"/>
          <dgm:chPref val="1"/>
        </dgm:presLayoutVars>
      </dgm:prSet>
      <dgm:spPr/>
    </dgm:pt>
    <dgm:pt modelId="{C35126C2-9592-46E9-88EE-4B8DA85BF281}" type="pres">
      <dgm:prSet presAssocID="{250EB337-2862-4B97-AD70-98CFC1E67459}" presName="sibTrans" presStyleCnt="0"/>
      <dgm:spPr/>
    </dgm:pt>
    <dgm:pt modelId="{1585ACFD-918D-49E8-9516-D91C7C83AB2D}" type="pres">
      <dgm:prSet presAssocID="{9A867A5B-597A-4510-AB4F-CDF19E13D921}" presName="compNode" presStyleCnt="0"/>
      <dgm:spPr/>
    </dgm:pt>
    <dgm:pt modelId="{053C88BA-21C8-496A-B9E5-79BCE63EA73B}" type="pres">
      <dgm:prSet presAssocID="{9A867A5B-597A-4510-AB4F-CDF19E13D92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7833B473-6673-4A98-8300-BD4D0819659A}" type="pres">
      <dgm:prSet presAssocID="{9A867A5B-597A-4510-AB4F-CDF19E13D921}" presName="spaceRect" presStyleCnt="0"/>
      <dgm:spPr/>
    </dgm:pt>
    <dgm:pt modelId="{35A3C257-0E3E-44A6-8094-CFC2A08C18B0}" type="pres">
      <dgm:prSet presAssocID="{9A867A5B-597A-4510-AB4F-CDF19E13D921}" presName="textRect" presStyleLbl="revTx" presStyleIdx="3" presStyleCnt="5">
        <dgm:presLayoutVars>
          <dgm:chMax val="1"/>
          <dgm:chPref val="1"/>
        </dgm:presLayoutVars>
      </dgm:prSet>
      <dgm:spPr/>
    </dgm:pt>
    <dgm:pt modelId="{89CC3237-63FE-4724-AA78-1109BC9670FC}" type="pres">
      <dgm:prSet presAssocID="{6FF6D66B-953A-45F4-83CB-3A6ED0226EF3}" presName="sibTrans" presStyleCnt="0"/>
      <dgm:spPr/>
    </dgm:pt>
    <dgm:pt modelId="{88A48622-517C-43F1-A3E5-1ADEB9B9A21C}" type="pres">
      <dgm:prSet presAssocID="{E66C0886-B6BA-42EE-AB32-EF8A6CEEE2C2}" presName="compNode" presStyleCnt="0"/>
      <dgm:spPr/>
    </dgm:pt>
    <dgm:pt modelId="{3A220965-E60F-4197-8982-90DF2B456C11}" type="pres">
      <dgm:prSet presAssocID="{E66C0886-B6BA-42EE-AB32-EF8A6CEEE2C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064E02C8-26A2-45B1-B070-2C32FB9323FD}" type="pres">
      <dgm:prSet presAssocID="{E66C0886-B6BA-42EE-AB32-EF8A6CEEE2C2}" presName="spaceRect" presStyleCnt="0"/>
      <dgm:spPr/>
    </dgm:pt>
    <dgm:pt modelId="{67C4A502-A679-45AA-9135-4DF143C44889}" type="pres">
      <dgm:prSet presAssocID="{E66C0886-B6BA-42EE-AB32-EF8A6CEEE2C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6B8730B-6557-4B66-8E91-3CB32A4E97AA}" type="presOf" srcId="{33C87C04-0A2B-491A-9513-4F8A975B28E9}" destId="{7E4C6823-540A-4BB9-944F-13A593D9E055}" srcOrd="0" destOrd="0" presId="urn:microsoft.com/office/officeart/2018/2/layout/IconLabelList"/>
    <dgm:cxn modelId="{E7A31D25-4CFC-4921-9DBF-A811215293DE}" srcId="{927BCE7F-9FE2-4096-8AB5-24CE0DDFA1F1}" destId="{A7C470D9-1B4D-4EEA-B7C5-8AF287D69DBD}" srcOrd="1" destOrd="0" parTransId="{0EB9D418-CABE-43BE-863A-5203E99644FD}" sibTransId="{FAB718FF-F0FA-4686-BFAC-8FF1C04DAE6D}"/>
    <dgm:cxn modelId="{1FF54031-CF36-4D5B-89D4-2B3181D78578}" type="presOf" srcId="{E66C0886-B6BA-42EE-AB32-EF8A6CEEE2C2}" destId="{67C4A502-A679-45AA-9135-4DF143C44889}" srcOrd="0" destOrd="0" presId="urn:microsoft.com/office/officeart/2018/2/layout/IconLabelList"/>
    <dgm:cxn modelId="{15E1353D-92CC-41E5-AE10-2C7D70E194C1}" srcId="{927BCE7F-9FE2-4096-8AB5-24CE0DDFA1F1}" destId="{E66C0886-B6BA-42EE-AB32-EF8A6CEEE2C2}" srcOrd="4" destOrd="0" parTransId="{B6A89116-D88B-4D61-A8CE-52B56832A536}" sibTransId="{D6B56CAA-4903-4D61-8DB4-025CEDEC4C8E}"/>
    <dgm:cxn modelId="{B2F14144-DD25-4C7F-B9E4-ADD46328CC24}" type="presOf" srcId="{A7C470D9-1B4D-4EEA-B7C5-8AF287D69DBD}" destId="{17EEB7A5-6247-4C07-8231-FDEC50A0B285}" srcOrd="0" destOrd="0" presId="urn:microsoft.com/office/officeart/2018/2/layout/IconLabelList"/>
    <dgm:cxn modelId="{830C2F69-97B7-458C-9EB7-BDBE562FDAA9}" type="presOf" srcId="{9A867A5B-597A-4510-AB4F-CDF19E13D921}" destId="{35A3C257-0E3E-44A6-8094-CFC2A08C18B0}" srcOrd="0" destOrd="0" presId="urn:microsoft.com/office/officeart/2018/2/layout/IconLabelList"/>
    <dgm:cxn modelId="{32779174-392B-41B5-9697-58FDD53E1D3D}" srcId="{927BCE7F-9FE2-4096-8AB5-24CE0DDFA1F1}" destId="{9A867A5B-597A-4510-AB4F-CDF19E13D921}" srcOrd="3" destOrd="0" parTransId="{4A59931F-4FB2-4A5B-87E7-665D8095D2DE}" sibTransId="{6FF6D66B-953A-45F4-83CB-3A6ED0226EF3}"/>
    <dgm:cxn modelId="{6B32AF74-B620-4128-971F-130FB311F31C}" srcId="{927BCE7F-9FE2-4096-8AB5-24CE0DDFA1F1}" destId="{33C87C04-0A2B-491A-9513-4F8A975B28E9}" srcOrd="2" destOrd="0" parTransId="{7872A3C8-256D-492C-A28A-CF0AF02633BB}" sibTransId="{250EB337-2862-4B97-AD70-98CFC1E67459}"/>
    <dgm:cxn modelId="{61252894-112C-475F-B009-EBC8D14D3C14}" type="presOf" srcId="{AE181167-E2C6-4088-B655-3620F8F454F0}" destId="{59CAAE70-277B-4E62-8676-A9D0CED00514}" srcOrd="0" destOrd="0" presId="urn:microsoft.com/office/officeart/2018/2/layout/IconLabelList"/>
    <dgm:cxn modelId="{0DA9EAA5-ED6F-4457-B83D-E822E131EFF0}" srcId="{927BCE7F-9FE2-4096-8AB5-24CE0DDFA1F1}" destId="{AE181167-E2C6-4088-B655-3620F8F454F0}" srcOrd="0" destOrd="0" parTransId="{9F9FE320-D4FC-4866-A8B7-79B18002F5C0}" sibTransId="{2FE5E611-1537-431C-95D7-37E5724BA586}"/>
    <dgm:cxn modelId="{C58791CB-C4D0-4BCF-AC86-BBFFFEF13DF2}" type="presOf" srcId="{927BCE7F-9FE2-4096-8AB5-24CE0DDFA1F1}" destId="{DCB62E75-D516-4740-B579-8CB75A88DCB3}" srcOrd="0" destOrd="0" presId="urn:microsoft.com/office/officeart/2018/2/layout/IconLabelList"/>
    <dgm:cxn modelId="{503BB2F7-4BAD-4F33-8F64-814EC425605D}" type="presParOf" srcId="{DCB62E75-D516-4740-B579-8CB75A88DCB3}" destId="{5BAD4C2E-FD46-4BE2-8339-5738B428CEF0}" srcOrd="0" destOrd="0" presId="urn:microsoft.com/office/officeart/2018/2/layout/IconLabelList"/>
    <dgm:cxn modelId="{BE60B65D-B547-4029-8AC1-9EFD86B4BCC7}" type="presParOf" srcId="{5BAD4C2E-FD46-4BE2-8339-5738B428CEF0}" destId="{812B6764-B26D-4FEA-ACAC-13404BB912E2}" srcOrd="0" destOrd="0" presId="urn:microsoft.com/office/officeart/2018/2/layout/IconLabelList"/>
    <dgm:cxn modelId="{4C138AC7-1B5B-4ED7-9792-8E0A61371FA3}" type="presParOf" srcId="{5BAD4C2E-FD46-4BE2-8339-5738B428CEF0}" destId="{1255E0DA-E1C5-4F03-9E18-82F3B7108982}" srcOrd="1" destOrd="0" presId="urn:microsoft.com/office/officeart/2018/2/layout/IconLabelList"/>
    <dgm:cxn modelId="{B36DDD71-CCA5-412D-A172-110DFDF5A200}" type="presParOf" srcId="{5BAD4C2E-FD46-4BE2-8339-5738B428CEF0}" destId="{59CAAE70-277B-4E62-8676-A9D0CED00514}" srcOrd="2" destOrd="0" presId="urn:microsoft.com/office/officeart/2018/2/layout/IconLabelList"/>
    <dgm:cxn modelId="{75331EA9-71D1-4A2D-8112-8E95C5537D92}" type="presParOf" srcId="{DCB62E75-D516-4740-B579-8CB75A88DCB3}" destId="{43B73979-4BD1-41C6-8DD6-FF7FF7D9A6C2}" srcOrd="1" destOrd="0" presId="urn:microsoft.com/office/officeart/2018/2/layout/IconLabelList"/>
    <dgm:cxn modelId="{72056288-C3D0-45ED-9607-C38FCAE6C122}" type="presParOf" srcId="{DCB62E75-D516-4740-B579-8CB75A88DCB3}" destId="{AA2931FE-EE41-4A36-BD53-CD110D98053D}" srcOrd="2" destOrd="0" presId="urn:microsoft.com/office/officeart/2018/2/layout/IconLabelList"/>
    <dgm:cxn modelId="{6FD72FE2-3A52-4698-B646-3C6B63C2F511}" type="presParOf" srcId="{AA2931FE-EE41-4A36-BD53-CD110D98053D}" destId="{CB66BC40-2A20-41FD-AC72-58D19D799EE4}" srcOrd="0" destOrd="0" presId="urn:microsoft.com/office/officeart/2018/2/layout/IconLabelList"/>
    <dgm:cxn modelId="{2016F6E9-B24D-47DF-9753-1A81F25EB410}" type="presParOf" srcId="{AA2931FE-EE41-4A36-BD53-CD110D98053D}" destId="{18FB62DF-B866-4A59-A53E-CDE7675CB7FF}" srcOrd="1" destOrd="0" presId="urn:microsoft.com/office/officeart/2018/2/layout/IconLabelList"/>
    <dgm:cxn modelId="{6A95FDD2-EA8E-4306-A496-458CE0DFE551}" type="presParOf" srcId="{AA2931FE-EE41-4A36-BD53-CD110D98053D}" destId="{17EEB7A5-6247-4C07-8231-FDEC50A0B285}" srcOrd="2" destOrd="0" presId="urn:microsoft.com/office/officeart/2018/2/layout/IconLabelList"/>
    <dgm:cxn modelId="{845FDFF5-3B1B-4747-9892-8F695BEF8C27}" type="presParOf" srcId="{DCB62E75-D516-4740-B579-8CB75A88DCB3}" destId="{1BAD2A70-84D1-4ABB-AB67-9A6B96A21385}" srcOrd="3" destOrd="0" presId="urn:microsoft.com/office/officeart/2018/2/layout/IconLabelList"/>
    <dgm:cxn modelId="{9F6BA25B-BAA8-4E32-AF02-E88984DA9C9A}" type="presParOf" srcId="{DCB62E75-D516-4740-B579-8CB75A88DCB3}" destId="{CEC79EFC-9500-466A-A08F-CA66D9EFC73F}" srcOrd="4" destOrd="0" presId="urn:microsoft.com/office/officeart/2018/2/layout/IconLabelList"/>
    <dgm:cxn modelId="{1E125E00-64DD-40AD-AC76-4851EB125987}" type="presParOf" srcId="{CEC79EFC-9500-466A-A08F-CA66D9EFC73F}" destId="{527597A2-CEBB-40EF-B21D-DE5EEE1C17F5}" srcOrd="0" destOrd="0" presId="urn:microsoft.com/office/officeart/2018/2/layout/IconLabelList"/>
    <dgm:cxn modelId="{95DF02BD-BEAE-43EF-B40C-5BEF0A6C752B}" type="presParOf" srcId="{CEC79EFC-9500-466A-A08F-CA66D9EFC73F}" destId="{EC0A9954-80CA-4950-90B0-EFBC733FBCBB}" srcOrd="1" destOrd="0" presId="urn:microsoft.com/office/officeart/2018/2/layout/IconLabelList"/>
    <dgm:cxn modelId="{D5E93E86-3A77-484A-AA78-96AB4B3CF8EF}" type="presParOf" srcId="{CEC79EFC-9500-466A-A08F-CA66D9EFC73F}" destId="{7E4C6823-540A-4BB9-944F-13A593D9E055}" srcOrd="2" destOrd="0" presId="urn:microsoft.com/office/officeart/2018/2/layout/IconLabelList"/>
    <dgm:cxn modelId="{3305F04C-88D3-476C-AB85-44A30ECB016F}" type="presParOf" srcId="{DCB62E75-D516-4740-B579-8CB75A88DCB3}" destId="{C35126C2-9592-46E9-88EE-4B8DA85BF281}" srcOrd="5" destOrd="0" presId="urn:microsoft.com/office/officeart/2018/2/layout/IconLabelList"/>
    <dgm:cxn modelId="{5FA92DB5-A66D-449E-9E1F-26318350E5BD}" type="presParOf" srcId="{DCB62E75-D516-4740-B579-8CB75A88DCB3}" destId="{1585ACFD-918D-49E8-9516-D91C7C83AB2D}" srcOrd="6" destOrd="0" presId="urn:microsoft.com/office/officeart/2018/2/layout/IconLabelList"/>
    <dgm:cxn modelId="{960AEEBD-8112-4E38-8D61-544ADC3B7011}" type="presParOf" srcId="{1585ACFD-918D-49E8-9516-D91C7C83AB2D}" destId="{053C88BA-21C8-496A-B9E5-79BCE63EA73B}" srcOrd="0" destOrd="0" presId="urn:microsoft.com/office/officeart/2018/2/layout/IconLabelList"/>
    <dgm:cxn modelId="{A38DB12E-FEDD-428C-8784-5E3AE6F0D11A}" type="presParOf" srcId="{1585ACFD-918D-49E8-9516-D91C7C83AB2D}" destId="{7833B473-6673-4A98-8300-BD4D0819659A}" srcOrd="1" destOrd="0" presId="urn:microsoft.com/office/officeart/2018/2/layout/IconLabelList"/>
    <dgm:cxn modelId="{C2AF2DD4-1639-4B52-AEB2-6E868013FF9D}" type="presParOf" srcId="{1585ACFD-918D-49E8-9516-D91C7C83AB2D}" destId="{35A3C257-0E3E-44A6-8094-CFC2A08C18B0}" srcOrd="2" destOrd="0" presId="urn:microsoft.com/office/officeart/2018/2/layout/IconLabelList"/>
    <dgm:cxn modelId="{831A21F2-7550-4AC9-937A-2CFC739B7144}" type="presParOf" srcId="{DCB62E75-D516-4740-B579-8CB75A88DCB3}" destId="{89CC3237-63FE-4724-AA78-1109BC9670FC}" srcOrd="7" destOrd="0" presId="urn:microsoft.com/office/officeart/2018/2/layout/IconLabelList"/>
    <dgm:cxn modelId="{D739163B-49A9-48E3-B9C4-959DC29DB238}" type="presParOf" srcId="{DCB62E75-D516-4740-B579-8CB75A88DCB3}" destId="{88A48622-517C-43F1-A3E5-1ADEB9B9A21C}" srcOrd="8" destOrd="0" presId="urn:microsoft.com/office/officeart/2018/2/layout/IconLabelList"/>
    <dgm:cxn modelId="{EAEF1244-0C5F-4D0F-AC88-3D7003FA8658}" type="presParOf" srcId="{88A48622-517C-43F1-A3E5-1ADEB9B9A21C}" destId="{3A220965-E60F-4197-8982-90DF2B456C11}" srcOrd="0" destOrd="0" presId="urn:microsoft.com/office/officeart/2018/2/layout/IconLabelList"/>
    <dgm:cxn modelId="{6090BE6A-1CA1-4376-BBB7-868C57D60D4E}" type="presParOf" srcId="{88A48622-517C-43F1-A3E5-1ADEB9B9A21C}" destId="{064E02C8-26A2-45B1-B070-2C32FB9323FD}" srcOrd="1" destOrd="0" presId="urn:microsoft.com/office/officeart/2018/2/layout/IconLabelList"/>
    <dgm:cxn modelId="{3766DE39-F1F1-4E40-850B-C59CE3AECF81}" type="presParOf" srcId="{88A48622-517C-43F1-A3E5-1ADEB9B9A21C}" destId="{67C4A502-A679-45AA-9135-4DF143C4488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915585-52BE-45B8-A434-6D9287B40B25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013FE5-F02D-4824-B7FE-1A9E1E9361A9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Individual</a:t>
          </a:r>
        </a:p>
      </dgm:t>
    </dgm:pt>
    <dgm:pt modelId="{89E97A23-7D7F-418C-9CD7-030AC0D352BB}" type="parTrans" cxnId="{9DA50B3E-9EA3-4D11-96A7-0E139D5DD635}">
      <dgm:prSet/>
      <dgm:spPr/>
      <dgm:t>
        <a:bodyPr/>
        <a:lstStyle/>
        <a:p>
          <a:endParaRPr lang="en-US"/>
        </a:p>
      </dgm:t>
    </dgm:pt>
    <dgm:pt modelId="{2C602AB3-4C8A-4648-9960-2BAFB78023CE}" type="sibTrans" cxnId="{9DA50B3E-9EA3-4D11-96A7-0E139D5DD635}">
      <dgm:prSet/>
      <dgm:spPr/>
      <dgm:t>
        <a:bodyPr/>
        <a:lstStyle/>
        <a:p>
          <a:endParaRPr lang="en-US"/>
        </a:p>
      </dgm:t>
    </dgm:pt>
    <dgm:pt modelId="{79F7EC90-6347-4548-A7D4-95B3EA2053F1}">
      <dgm:prSet phldrT="[Text]"/>
      <dgm:spPr>
        <a:solidFill>
          <a:srgbClr val="F9A519"/>
        </a:solidFill>
      </dgm:spPr>
      <dgm:t>
        <a:bodyPr/>
        <a:lstStyle/>
        <a:p>
          <a:r>
            <a:rPr lang="en-US" dirty="0"/>
            <a:t>Program Assistant</a:t>
          </a:r>
        </a:p>
      </dgm:t>
    </dgm:pt>
    <dgm:pt modelId="{292B19BD-F813-461E-9C9F-6DAD03EBCDB8}" type="parTrans" cxnId="{EE76ABEF-0884-49AF-8FF3-C91CAE5D2BE2}">
      <dgm:prSet/>
      <dgm:spPr/>
      <dgm:t>
        <a:bodyPr/>
        <a:lstStyle/>
        <a:p>
          <a:endParaRPr lang="en-US"/>
        </a:p>
      </dgm:t>
    </dgm:pt>
    <dgm:pt modelId="{94723287-E9BD-436A-B79E-963ED28ACD1B}" type="sibTrans" cxnId="{EE76ABEF-0884-49AF-8FF3-C91CAE5D2BE2}">
      <dgm:prSet/>
      <dgm:spPr/>
      <dgm:t>
        <a:bodyPr/>
        <a:lstStyle/>
        <a:p>
          <a:endParaRPr lang="en-US"/>
        </a:p>
      </dgm:t>
    </dgm:pt>
    <dgm:pt modelId="{9940A342-6E37-43BD-8B51-12F727189471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Intake Coordinator</a:t>
          </a:r>
        </a:p>
      </dgm:t>
    </dgm:pt>
    <dgm:pt modelId="{E17B45F0-28FA-4BE1-8E03-1FAAE2AC43E2}" type="parTrans" cxnId="{94F2AB15-45B2-47FD-BAB2-D057110290B3}">
      <dgm:prSet/>
      <dgm:spPr/>
      <dgm:t>
        <a:bodyPr/>
        <a:lstStyle/>
        <a:p>
          <a:endParaRPr lang="en-US"/>
        </a:p>
      </dgm:t>
    </dgm:pt>
    <dgm:pt modelId="{8CDD7B9B-3109-4001-A2ED-8AE82ED5965B}" type="sibTrans" cxnId="{94F2AB15-45B2-47FD-BAB2-D057110290B3}">
      <dgm:prSet/>
      <dgm:spPr/>
      <dgm:t>
        <a:bodyPr/>
        <a:lstStyle/>
        <a:p>
          <a:endParaRPr lang="en-US"/>
        </a:p>
      </dgm:t>
    </dgm:pt>
    <dgm:pt modelId="{6F465C86-ED11-4408-84D7-0874428EB697}">
      <dgm:prSet phldrT="[Text]"/>
      <dgm:spPr/>
      <dgm:t>
        <a:bodyPr/>
        <a:lstStyle/>
        <a:p>
          <a:r>
            <a:rPr lang="en-US" dirty="0"/>
            <a:t>Psychologist</a:t>
          </a:r>
        </a:p>
      </dgm:t>
    </dgm:pt>
    <dgm:pt modelId="{8B726749-B798-4B04-89B9-BBCE81C20CAD}" type="parTrans" cxnId="{D9D3B415-1ED0-4F3E-8C2D-7E48DB68098E}">
      <dgm:prSet/>
      <dgm:spPr/>
      <dgm:t>
        <a:bodyPr/>
        <a:lstStyle/>
        <a:p>
          <a:endParaRPr lang="en-US"/>
        </a:p>
      </dgm:t>
    </dgm:pt>
    <dgm:pt modelId="{E7A42047-482F-42CE-992E-E80B9690C541}" type="sibTrans" cxnId="{D9D3B415-1ED0-4F3E-8C2D-7E48DB68098E}">
      <dgm:prSet/>
      <dgm:spPr/>
      <dgm:t>
        <a:bodyPr/>
        <a:lstStyle/>
        <a:p>
          <a:endParaRPr lang="en-US"/>
        </a:p>
      </dgm:t>
    </dgm:pt>
    <dgm:pt modelId="{ABF7F4FB-9A9A-4A1D-9634-FDBC2D37FD8A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Intake Coordinator</a:t>
          </a:r>
        </a:p>
      </dgm:t>
    </dgm:pt>
    <dgm:pt modelId="{FCA1284C-3713-4991-82F3-6037C91FAD8B}" type="parTrans" cxnId="{E1257BE9-8663-4717-8013-119EF863FAAB}">
      <dgm:prSet/>
      <dgm:spPr/>
      <dgm:t>
        <a:bodyPr/>
        <a:lstStyle/>
        <a:p>
          <a:endParaRPr lang="en-US"/>
        </a:p>
      </dgm:t>
    </dgm:pt>
    <dgm:pt modelId="{C0BFF381-9636-4B7F-B57F-0E249F8CD429}" type="sibTrans" cxnId="{E1257BE9-8663-4717-8013-119EF863FAAB}">
      <dgm:prSet/>
      <dgm:spPr/>
      <dgm:t>
        <a:bodyPr/>
        <a:lstStyle/>
        <a:p>
          <a:endParaRPr lang="en-US"/>
        </a:p>
      </dgm:t>
    </dgm:pt>
    <dgm:pt modelId="{35C3EB79-39F1-4604-A73F-5BF4E9599B5B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Individual</a:t>
          </a:r>
        </a:p>
      </dgm:t>
    </dgm:pt>
    <dgm:pt modelId="{6A92A713-2B92-4497-A8CB-5746773AB63F}" type="parTrans" cxnId="{CB4E794F-4519-4162-8E4A-30EE0D57221A}">
      <dgm:prSet/>
      <dgm:spPr/>
      <dgm:t>
        <a:bodyPr/>
        <a:lstStyle/>
        <a:p>
          <a:endParaRPr lang="en-US"/>
        </a:p>
      </dgm:t>
    </dgm:pt>
    <dgm:pt modelId="{E6E21BFD-F2F2-493A-A253-BFEB6539AF53}" type="sibTrans" cxnId="{CB4E794F-4519-4162-8E4A-30EE0D57221A}">
      <dgm:prSet/>
      <dgm:spPr/>
      <dgm:t>
        <a:bodyPr/>
        <a:lstStyle/>
        <a:p>
          <a:endParaRPr lang="en-US"/>
        </a:p>
      </dgm:t>
    </dgm:pt>
    <dgm:pt modelId="{F9AA4B47-5A37-4CA7-8DE9-DD5FD29464BC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Intake Coordinator</a:t>
          </a:r>
        </a:p>
      </dgm:t>
    </dgm:pt>
    <dgm:pt modelId="{D9A02176-A198-480D-BF25-05EF8999F9D9}" type="parTrans" cxnId="{7A212DA9-7054-4EB4-A58B-8CC30BACFFA2}">
      <dgm:prSet/>
      <dgm:spPr/>
      <dgm:t>
        <a:bodyPr/>
        <a:lstStyle/>
        <a:p>
          <a:endParaRPr lang="en-US"/>
        </a:p>
      </dgm:t>
    </dgm:pt>
    <dgm:pt modelId="{45B3E5CC-C203-404B-9563-DB75F975CE31}" type="sibTrans" cxnId="{7A212DA9-7054-4EB4-A58B-8CC30BACFFA2}">
      <dgm:prSet/>
      <dgm:spPr/>
      <dgm:t>
        <a:bodyPr/>
        <a:lstStyle/>
        <a:p>
          <a:endParaRPr lang="en-US"/>
        </a:p>
      </dgm:t>
    </dgm:pt>
    <dgm:pt modelId="{65069325-9131-4D39-8E45-55B0AA0B4613}">
      <dgm:prSet phldrT="[Text]"/>
      <dgm:spPr/>
      <dgm:t>
        <a:bodyPr/>
        <a:lstStyle/>
        <a:p>
          <a:r>
            <a:rPr lang="en-US" dirty="0"/>
            <a:t>Psychologist</a:t>
          </a:r>
        </a:p>
      </dgm:t>
    </dgm:pt>
    <dgm:pt modelId="{D05F6921-C3DE-407C-8808-862ED4933A3D}" type="parTrans" cxnId="{CFBD9843-1F19-4D23-A406-2AE58735EB8B}">
      <dgm:prSet/>
      <dgm:spPr/>
      <dgm:t>
        <a:bodyPr/>
        <a:lstStyle/>
        <a:p>
          <a:endParaRPr lang="en-US"/>
        </a:p>
      </dgm:t>
    </dgm:pt>
    <dgm:pt modelId="{AACFE0FE-B9AD-4930-903D-82C03C80F75D}" type="sibTrans" cxnId="{CFBD9843-1F19-4D23-A406-2AE58735EB8B}">
      <dgm:prSet/>
      <dgm:spPr/>
      <dgm:t>
        <a:bodyPr/>
        <a:lstStyle/>
        <a:p>
          <a:endParaRPr lang="en-US"/>
        </a:p>
      </dgm:t>
    </dgm:pt>
    <dgm:pt modelId="{6239A85F-C22A-4B10-A528-E8A9ABF203FB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Cycle Repeats</a:t>
          </a:r>
        </a:p>
      </dgm:t>
    </dgm:pt>
    <dgm:pt modelId="{85275349-0E1D-425E-9EEA-D6B833E11232}" type="parTrans" cxnId="{11A4F038-7595-4AE5-AC1C-0C9227A793A4}">
      <dgm:prSet/>
      <dgm:spPr/>
      <dgm:t>
        <a:bodyPr/>
        <a:lstStyle/>
        <a:p>
          <a:endParaRPr lang="en-US"/>
        </a:p>
      </dgm:t>
    </dgm:pt>
    <dgm:pt modelId="{AA8EDF9F-DA73-4122-B5B4-957EE78D186B}" type="sibTrans" cxnId="{11A4F038-7595-4AE5-AC1C-0C9227A793A4}">
      <dgm:prSet/>
      <dgm:spPr/>
      <dgm:t>
        <a:bodyPr/>
        <a:lstStyle/>
        <a:p>
          <a:endParaRPr lang="en-US"/>
        </a:p>
      </dgm:t>
    </dgm:pt>
    <dgm:pt modelId="{3E77AB4B-0879-4E5D-A3CC-C3C9A87B933A}" type="pres">
      <dgm:prSet presAssocID="{FB915585-52BE-45B8-A434-6D9287B40B25}" presName="Name0" presStyleCnt="0">
        <dgm:presLayoutVars>
          <dgm:dir/>
          <dgm:resizeHandles/>
        </dgm:presLayoutVars>
      </dgm:prSet>
      <dgm:spPr/>
    </dgm:pt>
    <dgm:pt modelId="{922D435A-1CFA-4517-8BE6-F6AC963F8BB0}" type="pres">
      <dgm:prSet presAssocID="{46013FE5-F02D-4824-B7FE-1A9E1E9361A9}" presName="compNode" presStyleCnt="0"/>
      <dgm:spPr/>
    </dgm:pt>
    <dgm:pt modelId="{24BF7DAD-D89B-45D8-A0F5-D142727D2FC6}" type="pres">
      <dgm:prSet presAssocID="{46013FE5-F02D-4824-B7FE-1A9E1E9361A9}" presName="dummyConnPt" presStyleCnt="0"/>
      <dgm:spPr/>
    </dgm:pt>
    <dgm:pt modelId="{1F6C7727-6028-4D42-B634-6C191B79A629}" type="pres">
      <dgm:prSet presAssocID="{46013FE5-F02D-4824-B7FE-1A9E1E9361A9}" presName="node" presStyleLbl="node1" presStyleIdx="0" presStyleCnt="9">
        <dgm:presLayoutVars>
          <dgm:bulletEnabled val="1"/>
        </dgm:presLayoutVars>
      </dgm:prSet>
      <dgm:spPr/>
    </dgm:pt>
    <dgm:pt modelId="{9D2046A9-8D29-4E8A-B94A-684616F9846C}" type="pres">
      <dgm:prSet presAssocID="{2C602AB3-4C8A-4648-9960-2BAFB78023CE}" presName="sibTrans" presStyleLbl="bgSibTrans2D1" presStyleIdx="0" presStyleCnt="8"/>
      <dgm:spPr/>
    </dgm:pt>
    <dgm:pt modelId="{714DEA1C-9438-4580-BB9E-9F8A7162609B}" type="pres">
      <dgm:prSet presAssocID="{79F7EC90-6347-4548-A7D4-95B3EA2053F1}" presName="compNode" presStyleCnt="0"/>
      <dgm:spPr/>
    </dgm:pt>
    <dgm:pt modelId="{8B3C2F4D-E256-4156-9E1C-035DAA5E8638}" type="pres">
      <dgm:prSet presAssocID="{79F7EC90-6347-4548-A7D4-95B3EA2053F1}" presName="dummyConnPt" presStyleCnt="0"/>
      <dgm:spPr/>
    </dgm:pt>
    <dgm:pt modelId="{63CD6AB4-01E9-4624-8B85-4BE75FA5CB1D}" type="pres">
      <dgm:prSet presAssocID="{79F7EC90-6347-4548-A7D4-95B3EA2053F1}" presName="node" presStyleLbl="node1" presStyleIdx="1" presStyleCnt="9">
        <dgm:presLayoutVars>
          <dgm:bulletEnabled val="1"/>
        </dgm:presLayoutVars>
      </dgm:prSet>
      <dgm:spPr/>
    </dgm:pt>
    <dgm:pt modelId="{CC6F1ADC-5B2E-4050-8DE2-047B784D5EA9}" type="pres">
      <dgm:prSet presAssocID="{94723287-E9BD-436A-B79E-963ED28ACD1B}" presName="sibTrans" presStyleLbl="bgSibTrans2D1" presStyleIdx="1" presStyleCnt="8"/>
      <dgm:spPr/>
    </dgm:pt>
    <dgm:pt modelId="{91BD7296-C934-4CCC-BD7D-AD79E184A6CE}" type="pres">
      <dgm:prSet presAssocID="{9940A342-6E37-43BD-8B51-12F727189471}" presName="compNode" presStyleCnt="0"/>
      <dgm:spPr/>
    </dgm:pt>
    <dgm:pt modelId="{AA001064-22A9-44FD-836F-76DB3F347DDE}" type="pres">
      <dgm:prSet presAssocID="{9940A342-6E37-43BD-8B51-12F727189471}" presName="dummyConnPt" presStyleCnt="0"/>
      <dgm:spPr/>
    </dgm:pt>
    <dgm:pt modelId="{AEB6ECE2-12E1-4C5A-8C2A-227C22D3666D}" type="pres">
      <dgm:prSet presAssocID="{9940A342-6E37-43BD-8B51-12F727189471}" presName="node" presStyleLbl="node1" presStyleIdx="2" presStyleCnt="9">
        <dgm:presLayoutVars>
          <dgm:bulletEnabled val="1"/>
        </dgm:presLayoutVars>
      </dgm:prSet>
      <dgm:spPr/>
    </dgm:pt>
    <dgm:pt modelId="{C88E052E-1B83-4AD6-AE63-A2828D432F47}" type="pres">
      <dgm:prSet presAssocID="{8CDD7B9B-3109-4001-A2ED-8AE82ED5965B}" presName="sibTrans" presStyleLbl="bgSibTrans2D1" presStyleIdx="2" presStyleCnt="8"/>
      <dgm:spPr/>
    </dgm:pt>
    <dgm:pt modelId="{B76949BE-14FB-41AE-BDFA-C1DB3F46BFB8}" type="pres">
      <dgm:prSet presAssocID="{6F465C86-ED11-4408-84D7-0874428EB697}" presName="compNode" presStyleCnt="0"/>
      <dgm:spPr/>
    </dgm:pt>
    <dgm:pt modelId="{4D14495E-28D2-46B9-8E40-A785FE685598}" type="pres">
      <dgm:prSet presAssocID="{6F465C86-ED11-4408-84D7-0874428EB697}" presName="dummyConnPt" presStyleCnt="0"/>
      <dgm:spPr/>
    </dgm:pt>
    <dgm:pt modelId="{D7606397-47BB-4CFC-8A8F-8F20359D02AD}" type="pres">
      <dgm:prSet presAssocID="{6F465C86-ED11-4408-84D7-0874428EB697}" presName="node" presStyleLbl="node1" presStyleIdx="3" presStyleCnt="9">
        <dgm:presLayoutVars>
          <dgm:bulletEnabled val="1"/>
        </dgm:presLayoutVars>
      </dgm:prSet>
      <dgm:spPr/>
    </dgm:pt>
    <dgm:pt modelId="{D5806225-670C-403B-ADBF-CE5A1C910772}" type="pres">
      <dgm:prSet presAssocID="{E7A42047-482F-42CE-992E-E80B9690C541}" presName="sibTrans" presStyleLbl="bgSibTrans2D1" presStyleIdx="3" presStyleCnt="8"/>
      <dgm:spPr/>
    </dgm:pt>
    <dgm:pt modelId="{874EF28A-89C9-4065-ABEA-242A48BC0BE1}" type="pres">
      <dgm:prSet presAssocID="{ABF7F4FB-9A9A-4A1D-9634-FDBC2D37FD8A}" presName="compNode" presStyleCnt="0"/>
      <dgm:spPr/>
    </dgm:pt>
    <dgm:pt modelId="{21D54A60-2AFE-4B39-B578-0287EAA95D5C}" type="pres">
      <dgm:prSet presAssocID="{ABF7F4FB-9A9A-4A1D-9634-FDBC2D37FD8A}" presName="dummyConnPt" presStyleCnt="0"/>
      <dgm:spPr/>
    </dgm:pt>
    <dgm:pt modelId="{DEF1C105-FD2D-42B0-A4FC-384F4AE0B751}" type="pres">
      <dgm:prSet presAssocID="{ABF7F4FB-9A9A-4A1D-9634-FDBC2D37FD8A}" presName="node" presStyleLbl="node1" presStyleIdx="4" presStyleCnt="9">
        <dgm:presLayoutVars>
          <dgm:bulletEnabled val="1"/>
        </dgm:presLayoutVars>
      </dgm:prSet>
      <dgm:spPr/>
    </dgm:pt>
    <dgm:pt modelId="{A4D76B90-AA4E-4A45-9D25-393B14826484}" type="pres">
      <dgm:prSet presAssocID="{C0BFF381-9636-4B7F-B57F-0E249F8CD429}" presName="sibTrans" presStyleLbl="bgSibTrans2D1" presStyleIdx="4" presStyleCnt="8"/>
      <dgm:spPr/>
    </dgm:pt>
    <dgm:pt modelId="{E63FB2EA-D3A7-4EC4-A60C-95C398177933}" type="pres">
      <dgm:prSet presAssocID="{35C3EB79-39F1-4604-A73F-5BF4E9599B5B}" presName="compNode" presStyleCnt="0"/>
      <dgm:spPr/>
    </dgm:pt>
    <dgm:pt modelId="{0D8926D7-F86B-43B4-8505-323609B924ED}" type="pres">
      <dgm:prSet presAssocID="{35C3EB79-39F1-4604-A73F-5BF4E9599B5B}" presName="dummyConnPt" presStyleCnt="0"/>
      <dgm:spPr/>
    </dgm:pt>
    <dgm:pt modelId="{B060193D-0C0B-46BC-938E-0F0525605887}" type="pres">
      <dgm:prSet presAssocID="{35C3EB79-39F1-4604-A73F-5BF4E9599B5B}" presName="node" presStyleLbl="node1" presStyleIdx="5" presStyleCnt="9">
        <dgm:presLayoutVars>
          <dgm:bulletEnabled val="1"/>
        </dgm:presLayoutVars>
      </dgm:prSet>
      <dgm:spPr/>
    </dgm:pt>
    <dgm:pt modelId="{2F1892E4-71D6-4796-BFBD-B82203320DB7}" type="pres">
      <dgm:prSet presAssocID="{E6E21BFD-F2F2-493A-A253-BFEB6539AF53}" presName="sibTrans" presStyleLbl="bgSibTrans2D1" presStyleIdx="5" presStyleCnt="8"/>
      <dgm:spPr/>
    </dgm:pt>
    <dgm:pt modelId="{3F1D9309-58CF-4AD1-BDE8-18EA35B5E164}" type="pres">
      <dgm:prSet presAssocID="{F9AA4B47-5A37-4CA7-8DE9-DD5FD29464BC}" presName="compNode" presStyleCnt="0"/>
      <dgm:spPr/>
    </dgm:pt>
    <dgm:pt modelId="{1B934B87-C654-4288-AE19-8767E2750F81}" type="pres">
      <dgm:prSet presAssocID="{F9AA4B47-5A37-4CA7-8DE9-DD5FD29464BC}" presName="dummyConnPt" presStyleCnt="0"/>
      <dgm:spPr/>
    </dgm:pt>
    <dgm:pt modelId="{17E85271-F6D2-46BC-B17A-DB7327A9DF7D}" type="pres">
      <dgm:prSet presAssocID="{F9AA4B47-5A37-4CA7-8DE9-DD5FD29464BC}" presName="node" presStyleLbl="node1" presStyleIdx="6" presStyleCnt="9">
        <dgm:presLayoutVars>
          <dgm:bulletEnabled val="1"/>
        </dgm:presLayoutVars>
      </dgm:prSet>
      <dgm:spPr/>
    </dgm:pt>
    <dgm:pt modelId="{50E6A19F-61CA-4173-8310-EB33703603E8}" type="pres">
      <dgm:prSet presAssocID="{45B3E5CC-C203-404B-9563-DB75F975CE31}" presName="sibTrans" presStyleLbl="bgSibTrans2D1" presStyleIdx="6" presStyleCnt="8"/>
      <dgm:spPr/>
    </dgm:pt>
    <dgm:pt modelId="{817BAE9C-3BB6-4E51-8DD0-91CA69B5D716}" type="pres">
      <dgm:prSet presAssocID="{65069325-9131-4D39-8E45-55B0AA0B4613}" presName="compNode" presStyleCnt="0"/>
      <dgm:spPr/>
    </dgm:pt>
    <dgm:pt modelId="{198ABE62-783F-40EE-869E-C00F22F6B07B}" type="pres">
      <dgm:prSet presAssocID="{65069325-9131-4D39-8E45-55B0AA0B4613}" presName="dummyConnPt" presStyleCnt="0"/>
      <dgm:spPr/>
    </dgm:pt>
    <dgm:pt modelId="{886875BE-F2BE-4215-BEA6-716169D6AD04}" type="pres">
      <dgm:prSet presAssocID="{65069325-9131-4D39-8E45-55B0AA0B4613}" presName="node" presStyleLbl="node1" presStyleIdx="7" presStyleCnt="9">
        <dgm:presLayoutVars>
          <dgm:bulletEnabled val="1"/>
        </dgm:presLayoutVars>
      </dgm:prSet>
      <dgm:spPr/>
    </dgm:pt>
    <dgm:pt modelId="{DC454A70-24E0-471A-B69A-9B0B2DC623E5}" type="pres">
      <dgm:prSet presAssocID="{AACFE0FE-B9AD-4930-903D-82C03C80F75D}" presName="sibTrans" presStyleLbl="bgSibTrans2D1" presStyleIdx="7" presStyleCnt="8"/>
      <dgm:spPr/>
    </dgm:pt>
    <dgm:pt modelId="{9B6F70AE-8C00-4079-9851-045CF0E9AB26}" type="pres">
      <dgm:prSet presAssocID="{6239A85F-C22A-4B10-A528-E8A9ABF203FB}" presName="compNode" presStyleCnt="0"/>
      <dgm:spPr/>
    </dgm:pt>
    <dgm:pt modelId="{C5CE539F-5F8D-465A-A6F2-AFE1CFDB9486}" type="pres">
      <dgm:prSet presAssocID="{6239A85F-C22A-4B10-A528-E8A9ABF203FB}" presName="dummyConnPt" presStyleCnt="0"/>
      <dgm:spPr/>
    </dgm:pt>
    <dgm:pt modelId="{63B78DB4-E847-4248-A638-43FFAE5B5E05}" type="pres">
      <dgm:prSet presAssocID="{6239A85F-C22A-4B10-A528-E8A9ABF203FB}" presName="node" presStyleLbl="node1" presStyleIdx="8" presStyleCnt="9">
        <dgm:presLayoutVars>
          <dgm:bulletEnabled val="1"/>
        </dgm:presLayoutVars>
      </dgm:prSet>
      <dgm:spPr/>
    </dgm:pt>
  </dgm:ptLst>
  <dgm:cxnLst>
    <dgm:cxn modelId="{BA750D04-7D1F-4A5B-8C18-D3E0CDD0CC5D}" type="presOf" srcId="{79F7EC90-6347-4548-A7D4-95B3EA2053F1}" destId="{63CD6AB4-01E9-4624-8B85-4BE75FA5CB1D}" srcOrd="0" destOrd="0" presId="urn:microsoft.com/office/officeart/2005/8/layout/bProcess4"/>
    <dgm:cxn modelId="{94F2AB15-45B2-47FD-BAB2-D057110290B3}" srcId="{FB915585-52BE-45B8-A434-6D9287B40B25}" destId="{9940A342-6E37-43BD-8B51-12F727189471}" srcOrd="2" destOrd="0" parTransId="{E17B45F0-28FA-4BE1-8E03-1FAAE2AC43E2}" sibTransId="{8CDD7B9B-3109-4001-A2ED-8AE82ED5965B}"/>
    <dgm:cxn modelId="{D9D3B415-1ED0-4F3E-8C2D-7E48DB68098E}" srcId="{FB915585-52BE-45B8-A434-6D9287B40B25}" destId="{6F465C86-ED11-4408-84D7-0874428EB697}" srcOrd="3" destOrd="0" parTransId="{8B726749-B798-4B04-89B9-BBCE81C20CAD}" sibTransId="{E7A42047-482F-42CE-992E-E80B9690C541}"/>
    <dgm:cxn modelId="{B33D851F-DD71-4531-8E30-30CF630E117E}" type="presOf" srcId="{E7A42047-482F-42CE-992E-E80B9690C541}" destId="{D5806225-670C-403B-ADBF-CE5A1C910772}" srcOrd="0" destOrd="0" presId="urn:microsoft.com/office/officeart/2005/8/layout/bProcess4"/>
    <dgm:cxn modelId="{130E2E30-776F-407F-B2B6-D52FAFFEC312}" type="presOf" srcId="{AACFE0FE-B9AD-4930-903D-82C03C80F75D}" destId="{DC454A70-24E0-471A-B69A-9B0B2DC623E5}" srcOrd="0" destOrd="0" presId="urn:microsoft.com/office/officeart/2005/8/layout/bProcess4"/>
    <dgm:cxn modelId="{3FB08E33-2BAE-458A-893A-8502D404F79C}" type="presOf" srcId="{FB915585-52BE-45B8-A434-6D9287B40B25}" destId="{3E77AB4B-0879-4E5D-A3CC-C3C9A87B933A}" srcOrd="0" destOrd="0" presId="urn:microsoft.com/office/officeart/2005/8/layout/bProcess4"/>
    <dgm:cxn modelId="{FD001935-3921-4CC9-8E84-51BC42CE5CD0}" type="presOf" srcId="{8CDD7B9B-3109-4001-A2ED-8AE82ED5965B}" destId="{C88E052E-1B83-4AD6-AE63-A2828D432F47}" srcOrd="0" destOrd="0" presId="urn:microsoft.com/office/officeart/2005/8/layout/bProcess4"/>
    <dgm:cxn modelId="{11A4F038-7595-4AE5-AC1C-0C9227A793A4}" srcId="{FB915585-52BE-45B8-A434-6D9287B40B25}" destId="{6239A85F-C22A-4B10-A528-E8A9ABF203FB}" srcOrd="8" destOrd="0" parTransId="{85275349-0E1D-425E-9EEA-D6B833E11232}" sibTransId="{AA8EDF9F-DA73-4122-B5B4-957EE78D186B}"/>
    <dgm:cxn modelId="{9DA50B3E-9EA3-4D11-96A7-0E139D5DD635}" srcId="{FB915585-52BE-45B8-A434-6D9287B40B25}" destId="{46013FE5-F02D-4824-B7FE-1A9E1E9361A9}" srcOrd="0" destOrd="0" parTransId="{89E97A23-7D7F-418C-9CD7-030AC0D352BB}" sibTransId="{2C602AB3-4C8A-4648-9960-2BAFB78023CE}"/>
    <dgm:cxn modelId="{CFBD9843-1F19-4D23-A406-2AE58735EB8B}" srcId="{FB915585-52BE-45B8-A434-6D9287B40B25}" destId="{65069325-9131-4D39-8E45-55B0AA0B4613}" srcOrd="7" destOrd="0" parTransId="{D05F6921-C3DE-407C-8808-862ED4933A3D}" sibTransId="{AACFE0FE-B9AD-4930-903D-82C03C80F75D}"/>
    <dgm:cxn modelId="{986A9E69-5A8D-4FA2-B6E1-D399C842324D}" type="presOf" srcId="{94723287-E9BD-436A-B79E-963ED28ACD1B}" destId="{CC6F1ADC-5B2E-4050-8DE2-047B784D5EA9}" srcOrd="0" destOrd="0" presId="urn:microsoft.com/office/officeart/2005/8/layout/bProcess4"/>
    <dgm:cxn modelId="{7A6D894C-3EE5-4547-ADAD-5921A0E8007E}" type="presOf" srcId="{6239A85F-C22A-4B10-A528-E8A9ABF203FB}" destId="{63B78DB4-E847-4248-A638-43FFAE5B5E05}" srcOrd="0" destOrd="0" presId="urn:microsoft.com/office/officeart/2005/8/layout/bProcess4"/>
    <dgm:cxn modelId="{CB4E794F-4519-4162-8E4A-30EE0D57221A}" srcId="{FB915585-52BE-45B8-A434-6D9287B40B25}" destId="{35C3EB79-39F1-4604-A73F-5BF4E9599B5B}" srcOrd="5" destOrd="0" parTransId="{6A92A713-2B92-4497-A8CB-5746773AB63F}" sibTransId="{E6E21BFD-F2F2-493A-A253-BFEB6539AF53}"/>
    <dgm:cxn modelId="{E9191971-59A5-48B5-ABE0-5FAFFE1AF62C}" type="presOf" srcId="{C0BFF381-9636-4B7F-B57F-0E249F8CD429}" destId="{A4D76B90-AA4E-4A45-9D25-393B14826484}" srcOrd="0" destOrd="0" presId="urn:microsoft.com/office/officeart/2005/8/layout/bProcess4"/>
    <dgm:cxn modelId="{D0871681-E1C6-461F-B105-F0837E6824D2}" type="presOf" srcId="{65069325-9131-4D39-8E45-55B0AA0B4613}" destId="{886875BE-F2BE-4215-BEA6-716169D6AD04}" srcOrd="0" destOrd="0" presId="urn:microsoft.com/office/officeart/2005/8/layout/bProcess4"/>
    <dgm:cxn modelId="{CDE5C888-DD68-4421-93F9-E3B1AA676ACB}" type="presOf" srcId="{35C3EB79-39F1-4604-A73F-5BF4E9599B5B}" destId="{B060193D-0C0B-46BC-938E-0F0525605887}" srcOrd="0" destOrd="0" presId="urn:microsoft.com/office/officeart/2005/8/layout/bProcess4"/>
    <dgm:cxn modelId="{9C342397-8F99-48B2-8C8A-6EE0C49282F3}" type="presOf" srcId="{ABF7F4FB-9A9A-4A1D-9634-FDBC2D37FD8A}" destId="{DEF1C105-FD2D-42B0-A4FC-384F4AE0B751}" srcOrd="0" destOrd="0" presId="urn:microsoft.com/office/officeart/2005/8/layout/bProcess4"/>
    <dgm:cxn modelId="{7A5FA198-07FE-4A03-AD83-1CB4E6D90FF7}" type="presOf" srcId="{45B3E5CC-C203-404B-9563-DB75F975CE31}" destId="{50E6A19F-61CA-4173-8310-EB33703603E8}" srcOrd="0" destOrd="0" presId="urn:microsoft.com/office/officeart/2005/8/layout/bProcess4"/>
    <dgm:cxn modelId="{476ECE9B-90B3-486B-8E7D-A0275E22FAB0}" type="presOf" srcId="{9940A342-6E37-43BD-8B51-12F727189471}" destId="{AEB6ECE2-12E1-4C5A-8C2A-227C22D3666D}" srcOrd="0" destOrd="0" presId="urn:microsoft.com/office/officeart/2005/8/layout/bProcess4"/>
    <dgm:cxn modelId="{B296AEA3-FAEE-440D-9EFF-F80220989182}" type="presOf" srcId="{46013FE5-F02D-4824-B7FE-1A9E1E9361A9}" destId="{1F6C7727-6028-4D42-B634-6C191B79A629}" srcOrd="0" destOrd="0" presId="urn:microsoft.com/office/officeart/2005/8/layout/bProcess4"/>
    <dgm:cxn modelId="{7A212DA9-7054-4EB4-A58B-8CC30BACFFA2}" srcId="{FB915585-52BE-45B8-A434-6D9287B40B25}" destId="{F9AA4B47-5A37-4CA7-8DE9-DD5FD29464BC}" srcOrd="6" destOrd="0" parTransId="{D9A02176-A198-480D-BF25-05EF8999F9D9}" sibTransId="{45B3E5CC-C203-404B-9563-DB75F975CE31}"/>
    <dgm:cxn modelId="{B5BFE8B3-27C1-485C-B67E-527574BC2663}" type="presOf" srcId="{E6E21BFD-F2F2-493A-A253-BFEB6539AF53}" destId="{2F1892E4-71D6-4796-BFBD-B82203320DB7}" srcOrd="0" destOrd="0" presId="urn:microsoft.com/office/officeart/2005/8/layout/bProcess4"/>
    <dgm:cxn modelId="{20CA6FBC-0700-46C6-A233-A0F71E08BCB1}" type="presOf" srcId="{6F465C86-ED11-4408-84D7-0874428EB697}" destId="{D7606397-47BB-4CFC-8A8F-8F20359D02AD}" srcOrd="0" destOrd="0" presId="urn:microsoft.com/office/officeart/2005/8/layout/bProcess4"/>
    <dgm:cxn modelId="{CED7DFC3-DBED-46BE-8807-2FB6A5D32C9D}" type="presOf" srcId="{2C602AB3-4C8A-4648-9960-2BAFB78023CE}" destId="{9D2046A9-8D29-4E8A-B94A-684616F9846C}" srcOrd="0" destOrd="0" presId="urn:microsoft.com/office/officeart/2005/8/layout/bProcess4"/>
    <dgm:cxn modelId="{E1257BE9-8663-4717-8013-119EF863FAAB}" srcId="{FB915585-52BE-45B8-A434-6D9287B40B25}" destId="{ABF7F4FB-9A9A-4A1D-9634-FDBC2D37FD8A}" srcOrd="4" destOrd="0" parTransId="{FCA1284C-3713-4991-82F3-6037C91FAD8B}" sibTransId="{C0BFF381-9636-4B7F-B57F-0E249F8CD429}"/>
    <dgm:cxn modelId="{EE76ABEF-0884-49AF-8FF3-C91CAE5D2BE2}" srcId="{FB915585-52BE-45B8-A434-6D9287B40B25}" destId="{79F7EC90-6347-4548-A7D4-95B3EA2053F1}" srcOrd="1" destOrd="0" parTransId="{292B19BD-F813-461E-9C9F-6DAD03EBCDB8}" sibTransId="{94723287-E9BD-436A-B79E-963ED28ACD1B}"/>
    <dgm:cxn modelId="{6663E4F2-EBDB-4F48-A7CA-EE0C6F77571C}" type="presOf" srcId="{F9AA4B47-5A37-4CA7-8DE9-DD5FD29464BC}" destId="{17E85271-F6D2-46BC-B17A-DB7327A9DF7D}" srcOrd="0" destOrd="0" presId="urn:microsoft.com/office/officeart/2005/8/layout/bProcess4"/>
    <dgm:cxn modelId="{0AC0945B-5BFB-4F0F-950F-C84D4BDB03BA}" type="presParOf" srcId="{3E77AB4B-0879-4E5D-A3CC-C3C9A87B933A}" destId="{922D435A-1CFA-4517-8BE6-F6AC963F8BB0}" srcOrd="0" destOrd="0" presId="urn:microsoft.com/office/officeart/2005/8/layout/bProcess4"/>
    <dgm:cxn modelId="{D197EF26-58A2-48CA-BE29-486E0A5E5B7F}" type="presParOf" srcId="{922D435A-1CFA-4517-8BE6-F6AC963F8BB0}" destId="{24BF7DAD-D89B-45D8-A0F5-D142727D2FC6}" srcOrd="0" destOrd="0" presId="urn:microsoft.com/office/officeart/2005/8/layout/bProcess4"/>
    <dgm:cxn modelId="{EDC01F4D-2682-4CFA-9367-359CB78BFE12}" type="presParOf" srcId="{922D435A-1CFA-4517-8BE6-F6AC963F8BB0}" destId="{1F6C7727-6028-4D42-B634-6C191B79A629}" srcOrd="1" destOrd="0" presId="urn:microsoft.com/office/officeart/2005/8/layout/bProcess4"/>
    <dgm:cxn modelId="{57AB0F61-D5E9-477B-9EA0-168E51F58D65}" type="presParOf" srcId="{3E77AB4B-0879-4E5D-A3CC-C3C9A87B933A}" destId="{9D2046A9-8D29-4E8A-B94A-684616F9846C}" srcOrd="1" destOrd="0" presId="urn:microsoft.com/office/officeart/2005/8/layout/bProcess4"/>
    <dgm:cxn modelId="{E382957F-2DB1-4ED9-9214-4ECB8345B17F}" type="presParOf" srcId="{3E77AB4B-0879-4E5D-A3CC-C3C9A87B933A}" destId="{714DEA1C-9438-4580-BB9E-9F8A7162609B}" srcOrd="2" destOrd="0" presId="urn:microsoft.com/office/officeart/2005/8/layout/bProcess4"/>
    <dgm:cxn modelId="{0A29326C-028B-4209-9802-60FA1CE2C26C}" type="presParOf" srcId="{714DEA1C-9438-4580-BB9E-9F8A7162609B}" destId="{8B3C2F4D-E256-4156-9E1C-035DAA5E8638}" srcOrd="0" destOrd="0" presId="urn:microsoft.com/office/officeart/2005/8/layout/bProcess4"/>
    <dgm:cxn modelId="{8E93AAE0-2214-4CC8-9C2C-F016E4A5E813}" type="presParOf" srcId="{714DEA1C-9438-4580-BB9E-9F8A7162609B}" destId="{63CD6AB4-01E9-4624-8B85-4BE75FA5CB1D}" srcOrd="1" destOrd="0" presId="urn:microsoft.com/office/officeart/2005/8/layout/bProcess4"/>
    <dgm:cxn modelId="{1A52535A-2282-449E-BEE4-B6466C510824}" type="presParOf" srcId="{3E77AB4B-0879-4E5D-A3CC-C3C9A87B933A}" destId="{CC6F1ADC-5B2E-4050-8DE2-047B784D5EA9}" srcOrd="3" destOrd="0" presId="urn:microsoft.com/office/officeart/2005/8/layout/bProcess4"/>
    <dgm:cxn modelId="{E0F9459F-95F5-4E5B-9074-6F943F2007E1}" type="presParOf" srcId="{3E77AB4B-0879-4E5D-A3CC-C3C9A87B933A}" destId="{91BD7296-C934-4CCC-BD7D-AD79E184A6CE}" srcOrd="4" destOrd="0" presId="urn:microsoft.com/office/officeart/2005/8/layout/bProcess4"/>
    <dgm:cxn modelId="{33FC196E-CF86-4E99-9124-0D8F053357E8}" type="presParOf" srcId="{91BD7296-C934-4CCC-BD7D-AD79E184A6CE}" destId="{AA001064-22A9-44FD-836F-76DB3F347DDE}" srcOrd="0" destOrd="0" presId="urn:microsoft.com/office/officeart/2005/8/layout/bProcess4"/>
    <dgm:cxn modelId="{DEFBADA7-985B-481C-93D8-078A934E3EB0}" type="presParOf" srcId="{91BD7296-C934-4CCC-BD7D-AD79E184A6CE}" destId="{AEB6ECE2-12E1-4C5A-8C2A-227C22D3666D}" srcOrd="1" destOrd="0" presId="urn:microsoft.com/office/officeart/2005/8/layout/bProcess4"/>
    <dgm:cxn modelId="{FC0A32E0-3244-4C13-AB79-E4207146701E}" type="presParOf" srcId="{3E77AB4B-0879-4E5D-A3CC-C3C9A87B933A}" destId="{C88E052E-1B83-4AD6-AE63-A2828D432F47}" srcOrd="5" destOrd="0" presId="urn:microsoft.com/office/officeart/2005/8/layout/bProcess4"/>
    <dgm:cxn modelId="{2E4F6C02-895E-483E-8BF2-598622317DB9}" type="presParOf" srcId="{3E77AB4B-0879-4E5D-A3CC-C3C9A87B933A}" destId="{B76949BE-14FB-41AE-BDFA-C1DB3F46BFB8}" srcOrd="6" destOrd="0" presId="urn:microsoft.com/office/officeart/2005/8/layout/bProcess4"/>
    <dgm:cxn modelId="{B7EAAC92-4F76-480F-8461-08C40957F987}" type="presParOf" srcId="{B76949BE-14FB-41AE-BDFA-C1DB3F46BFB8}" destId="{4D14495E-28D2-46B9-8E40-A785FE685598}" srcOrd="0" destOrd="0" presId="urn:microsoft.com/office/officeart/2005/8/layout/bProcess4"/>
    <dgm:cxn modelId="{73D68130-EAF5-4CE3-BA94-E583F26317BC}" type="presParOf" srcId="{B76949BE-14FB-41AE-BDFA-C1DB3F46BFB8}" destId="{D7606397-47BB-4CFC-8A8F-8F20359D02AD}" srcOrd="1" destOrd="0" presId="urn:microsoft.com/office/officeart/2005/8/layout/bProcess4"/>
    <dgm:cxn modelId="{AD14251C-DF2F-462A-B41F-5C55427D8F26}" type="presParOf" srcId="{3E77AB4B-0879-4E5D-A3CC-C3C9A87B933A}" destId="{D5806225-670C-403B-ADBF-CE5A1C910772}" srcOrd="7" destOrd="0" presId="urn:microsoft.com/office/officeart/2005/8/layout/bProcess4"/>
    <dgm:cxn modelId="{6817A607-8BDF-4FAC-8E5E-F6A35090969C}" type="presParOf" srcId="{3E77AB4B-0879-4E5D-A3CC-C3C9A87B933A}" destId="{874EF28A-89C9-4065-ABEA-242A48BC0BE1}" srcOrd="8" destOrd="0" presId="urn:microsoft.com/office/officeart/2005/8/layout/bProcess4"/>
    <dgm:cxn modelId="{211D05AA-C3BB-44B7-A28B-E7CB6F1A3F9C}" type="presParOf" srcId="{874EF28A-89C9-4065-ABEA-242A48BC0BE1}" destId="{21D54A60-2AFE-4B39-B578-0287EAA95D5C}" srcOrd="0" destOrd="0" presId="urn:microsoft.com/office/officeart/2005/8/layout/bProcess4"/>
    <dgm:cxn modelId="{BAC86B03-679E-4B13-B30B-4237543CE034}" type="presParOf" srcId="{874EF28A-89C9-4065-ABEA-242A48BC0BE1}" destId="{DEF1C105-FD2D-42B0-A4FC-384F4AE0B751}" srcOrd="1" destOrd="0" presId="urn:microsoft.com/office/officeart/2005/8/layout/bProcess4"/>
    <dgm:cxn modelId="{C33DD2B8-F5A2-4F8B-A76C-DD12B333BD08}" type="presParOf" srcId="{3E77AB4B-0879-4E5D-A3CC-C3C9A87B933A}" destId="{A4D76B90-AA4E-4A45-9D25-393B14826484}" srcOrd="9" destOrd="0" presId="urn:microsoft.com/office/officeart/2005/8/layout/bProcess4"/>
    <dgm:cxn modelId="{6082CC6A-5D20-40FA-80EA-DE1D3AE16D01}" type="presParOf" srcId="{3E77AB4B-0879-4E5D-A3CC-C3C9A87B933A}" destId="{E63FB2EA-D3A7-4EC4-A60C-95C398177933}" srcOrd="10" destOrd="0" presId="urn:microsoft.com/office/officeart/2005/8/layout/bProcess4"/>
    <dgm:cxn modelId="{5760A6D4-D655-448D-BA62-23D226114219}" type="presParOf" srcId="{E63FB2EA-D3A7-4EC4-A60C-95C398177933}" destId="{0D8926D7-F86B-43B4-8505-323609B924ED}" srcOrd="0" destOrd="0" presId="urn:microsoft.com/office/officeart/2005/8/layout/bProcess4"/>
    <dgm:cxn modelId="{F1F3B9D6-C5E5-4791-856B-066EFF714E11}" type="presParOf" srcId="{E63FB2EA-D3A7-4EC4-A60C-95C398177933}" destId="{B060193D-0C0B-46BC-938E-0F0525605887}" srcOrd="1" destOrd="0" presId="urn:microsoft.com/office/officeart/2005/8/layout/bProcess4"/>
    <dgm:cxn modelId="{F3623562-EDE0-466F-A76E-FC7B0D395B7A}" type="presParOf" srcId="{3E77AB4B-0879-4E5D-A3CC-C3C9A87B933A}" destId="{2F1892E4-71D6-4796-BFBD-B82203320DB7}" srcOrd="11" destOrd="0" presId="urn:microsoft.com/office/officeart/2005/8/layout/bProcess4"/>
    <dgm:cxn modelId="{92AAD271-A83C-47B0-8407-EC7E6ABE1BB6}" type="presParOf" srcId="{3E77AB4B-0879-4E5D-A3CC-C3C9A87B933A}" destId="{3F1D9309-58CF-4AD1-BDE8-18EA35B5E164}" srcOrd="12" destOrd="0" presId="urn:microsoft.com/office/officeart/2005/8/layout/bProcess4"/>
    <dgm:cxn modelId="{17F2D926-293F-4C4C-8A42-A67658E7F1E4}" type="presParOf" srcId="{3F1D9309-58CF-4AD1-BDE8-18EA35B5E164}" destId="{1B934B87-C654-4288-AE19-8767E2750F81}" srcOrd="0" destOrd="0" presId="urn:microsoft.com/office/officeart/2005/8/layout/bProcess4"/>
    <dgm:cxn modelId="{2771C3E4-6B3B-40E6-AC75-F4CC8DCFB916}" type="presParOf" srcId="{3F1D9309-58CF-4AD1-BDE8-18EA35B5E164}" destId="{17E85271-F6D2-46BC-B17A-DB7327A9DF7D}" srcOrd="1" destOrd="0" presId="urn:microsoft.com/office/officeart/2005/8/layout/bProcess4"/>
    <dgm:cxn modelId="{A95793CC-39E7-4C77-8DF5-3B8CE7A58DAF}" type="presParOf" srcId="{3E77AB4B-0879-4E5D-A3CC-C3C9A87B933A}" destId="{50E6A19F-61CA-4173-8310-EB33703603E8}" srcOrd="13" destOrd="0" presId="urn:microsoft.com/office/officeart/2005/8/layout/bProcess4"/>
    <dgm:cxn modelId="{BBFACDF7-3BC3-495A-A429-7EE050B7DE31}" type="presParOf" srcId="{3E77AB4B-0879-4E5D-A3CC-C3C9A87B933A}" destId="{817BAE9C-3BB6-4E51-8DD0-91CA69B5D716}" srcOrd="14" destOrd="0" presId="urn:microsoft.com/office/officeart/2005/8/layout/bProcess4"/>
    <dgm:cxn modelId="{BF7DA6EA-8EDB-4DDD-9474-82A093431B3F}" type="presParOf" srcId="{817BAE9C-3BB6-4E51-8DD0-91CA69B5D716}" destId="{198ABE62-783F-40EE-869E-C00F22F6B07B}" srcOrd="0" destOrd="0" presId="urn:microsoft.com/office/officeart/2005/8/layout/bProcess4"/>
    <dgm:cxn modelId="{1DE166C9-1BDE-4D09-A0C8-1D8B801D73D2}" type="presParOf" srcId="{817BAE9C-3BB6-4E51-8DD0-91CA69B5D716}" destId="{886875BE-F2BE-4215-BEA6-716169D6AD04}" srcOrd="1" destOrd="0" presId="urn:microsoft.com/office/officeart/2005/8/layout/bProcess4"/>
    <dgm:cxn modelId="{6EBAC54A-D12B-4A7A-81A9-B54146C0F8E0}" type="presParOf" srcId="{3E77AB4B-0879-4E5D-A3CC-C3C9A87B933A}" destId="{DC454A70-24E0-471A-B69A-9B0B2DC623E5}" srcOrd="15" destOrd="0" presId="urn:microsoft.com/office/officeart/2005/8/layout/bProcess4"/>
    <dgm:cxn modelId="{A39BFBBC-B1A3-4F22-8627-4703934FC383}" type="presParOf" srcId="{3E77AB4B-0879-4E5D-A3CC-C3C9A87B933A}" destId="{9B6F70AE-8C00-4079-9851-045CF0E9AB26}" srcOrd="16" destOrd="0" presId="urn:microsoft.com/office/officeart/2005/8/layout/bProcess4"/>
    <dgm:cxn modelId="{E19D7A49-2C8B-4851-8691-651FF2278F2E}" type="presParOf" srcId="{9B6F70AE-8C00-4079-9851-045CF0E9AB26}" destId="{C5CE539F-5F8D-465A-A6F2-AFE1CFDB9486}" srcOrd="0" destOrd="0" presId="urn:microsoft.com/office/officeart/2005/8/layout/bProcess4"/>
    <dgm:cxn modelId="{6A2B1153-CD72-45C3-BAD0-99BB02D799C8}" type="presParOf" srcId="{9B6F70AE-8C00-4079-9851-045CF0E9AB26}" destId="{63B78DB4-E847-4248-A638-43FFAE5B5E0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73E344-5FB2-475C-BC9B-AA78E4231AE7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4FFB90-DACC-4A55-A76B-1E7F379BED13}">
      <dgm:prSet/>
      <dgm:spPr/>
      <dgm:t>
        <a:bodyPr/>
        <a:lstStyle/>
        <a:p>
          <a:r>
            <a:rPr lang="en-US"/>
            <a:t>Pre-eligibility </a:t>
          </a:r>
        </a:p>
      </dgm:t>
    </dgm:pt>
    <dgm:pt modelId="{575DCFAC-70DD-43D1-A11E-1132B126C750}" type="parTrans" cxnId="{69C7361B-2FC5-4C85-91CD-3E1F4E48ECED}">
      <dgm:prSet/>
      <dgm:spPr/>
      <dgm:t>
        <a:bodyPr/>
        <a:lstStyle/>
        <a:p>
          <a:endParaRPr lang="en-US"/>
        </a:p>
      </dgm:t>
    </dgm:pt>
    <dgm:pt modelId="{DE1666E8-3783-4B6F-A781-1067B9773A3D}" type="sibTrans" cxnId="{69C7361B-2FC5-4C85-91CD-3E1F4E48ECED}">
      <dgm:prSet/>
      <dgm:spPr/>
      <dgm:t>
        <a:bodyPr/>
        <a:lstStyle/>
        <a:p>
          <a:endParaRPr lang="en-US"/>
        </a:p>
      </dgm:t>
    </dgm:pt>
    <dgm:pt modelId="{BDB176BF-33D8-406E-B2BB-30E0B59FD445}">
      <dgm:prSet/>
      <dgm:spPr/>
      <dgm:t>
        <a:bodyPr/>
        <a:lstStyle/>
        <a:p>
          <a:r>
            <a:rPr lang="en-US" dirty="0"/>
            <a:t>DON-R Assessment</a:t>
          </a:r>
        </a:p>
      </dgm:t>
    </dgm:pt>
    <dgm:pt modelId="{85AC1563-78B6-4337-A898-AC6082F36AA5}" type="parTrans" cxnId="{DC4F25FC-9E2D-4F6D-9FE2-AF0B9D285D1E}">
      <dgm:prSet/>
      <dgm:spPr/>
      <dgm:t>
        <a:bodyPr/>
        <a:lstStyle/>
        <a:p>
          <a:endParaRPr lang="en-US"/>
        </a:p>
      </dgm:t>
    </dgm:pt>
    <dgm:pt modelId="{9B2741BB-5D17-4788-A935-D1CD6DEC3C5E}" type="sibTrans" cxnId="{DC4F25FC-9E2D-4F6D-9FE2-AF0B9D285D1E}">
      <dgm:prSet/>
      <dgm:spPr/>
      <dgm:t>
        <a:bodyPr/>
        <a:lstStyle/>
        <a:p>
          <a:endParaRPr lang="en-US"/>
        </a:p>
      </dgm:t>
    </dgm:pt>
    <dgm:pt modelId="{681A59B1-398A-4FF7-BB1E-2DD50EA5C033}">
      <dgm:prSet/>
      <dgm:spPr/>
      <dgm:t>
        <a:bodyPr/>
        <a:lstStyle/>
        <a:p>
          <a:r>
            <a:rPr lang="en-US" dirty="0"/>
            <a:t>Annual Assessment</a:t>
          </a:r>
        </a:p>
      </dgm:t>
    </dgm:pt>
    <dgm:pt modelId="{45F49F89-9A1D-4EA1-AB9F-49B189C4C315}" type="parTrans" cxnId="{D60FA803-947D-419C-B004-B1384D868841}">
      <dgm:prSet/>
      <dgm:spPr/>
      <dgm:t>
        <a:bodyPr/>
        <a:lstStyle/>
        <a:p>
          <a:endParaRPr lang="en-US"/>
        </a:p>
      </dgm:t>
    </dgm:pt>
    <dgm:pt modelId="{16BB9490-86B7-401E-A480-B1F90EB68EED}" type="sibTrans" cxnId="{D60FA803-947D-419C-B004-B1384D868841}">
      <dgm:prSet/>
      <dgm:spPr/>
      <dgm:t>
        <a:bodyPr/>
        <a:lstStyle/>
        <a:p>
          <a:endParaRPr lang="en-US"/>
        </a:p>
      </dgm:t>
    </dgm:pt>
    <dgm:pt modelId="{D973496A-75CF-4B24-95EC-C26BE03C014F}">
      <dgm:prSet/>
      <dgm:spPr/>
      <dgm:t>
        <a:bodyPr/>
        <a:lstStyle/>
        <a:p>
          <a:r>
            <a:rPr lang="en-US" dirty="0"/>
            <a:t>“Most in Need” determination</a:t>
          </a:r>
        </a:p>
      </dgm:t>
    </dgm:pt>
    <dgm:pt modelId="{6E190AE6-DBFA-477F-968C-7EB243C8010D}" type="parTrans" cxnId="{9C35DB7C-0F7A-4E58-BC8F-AEF25152DCE0}">
      <dgm:prSet/>
      <dgm:spPr/>
      <dgm:t>
        <a:bodyPr/>
        <a:lstStyle/>
        <a:p>
          <a:endParaRPr lang="en-US"/>
        </a:p>
      </dgm:t>
    </dgm:pt>
    <dgm:pt modelId="{C8A1A9A9-7CC8-4E81-A583-8307B866B31E}" type="sibTrans" cxnId="{9C35DB7C-0F7A-4E58-BC8F-AEF25152DCE0}">
      <dgm:prSet/>
      <dgm:spPr/>
      <dgm:t>
        <a:bodyPr/>
        <a:lstStyle/>
        <a:p>
          <a:endParaRPr lang="en-US"/>
        </a:p>
      </dgm:t>
    </dgm:pt>
    <dgm:pt modelId="{8D2893A8-86D6-4ECC-B05F-B47154E6C626}" type="pres">
      <dgm:prSet presAssocID="{B173E344-5FB2-475C-BC9B-AA78E4231AE7}" presName="matrix" presStyleCnt="0">
        <dgm:presLayoutVars>
          <dgm:chMax val="1"/>
          <dgm:dir/>
          <dgm:resizeHandles val="exact"/>
        </dgm:presLayoutVars>
      </dgm:prSet>
      <dgm:spPr/>
    </dgm:pt>
    <dgm:pt modelId="{B6CC505A-2624-4F5F-A782-A7365B3D1047}" type="pres">
      <dgm:prSet presAssocID="{B173E344-5FB2-475C-BC9B-AA78E4231AE7}" presName="diamond" presStyleLbl="bgShp" presStyleIdx="0" presStyleCnt="1"/>
      <dgm:spPr/>
    </dgm:pt>
    <dgm:pt modelId="{D7BF615E-7F1D-4FAA-82E7-48C2E03D1EE9}" type="pres">
      <dgm:prSet presAssocID="{B173E344-5FB2-475C-BC9B-AA78E4231AE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5C16476-E862-490E-A334-26B85ADE9E2B}" type="pres">
      <dgm:prSet presAssocID="{B173E344-5FB2-475C-BC9B-AA78E4231AE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0486F6D-E0D1-4F42-BFA6-FD5188949326}" type="pres">
      <dgm:prSet presAssocID="{B173E344-5FB2-475C-BC9B-AA78E4231AE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8763D19-9C1C-4C73-B301-CB5B75ECD285}" type="pres">
      <dgm:prSet presAssocID="{B173E344-5FB2-475C-BC9B-AA78E4231AE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60FA803-947D-419C-B004-B1384D868841}" srcId="{B173E344-5FB2-475C-BC9B-AA78E4231AE7}" destId="{681A59B1-398A-4FF7-BB1E-2DD50EA5C033}" srcOrd="2" destOrd="0" parTransId="{45F49F89-9A1D-4EA1-AB9F-49B189C4C315}" sibTransId="{16BB9490-86B7-401E-A480-B1F90EB68EED}"/>
    <dgm:cxn modelId="{BB80800F-9686-45CA-B02B-4999027BF172}" type="presOf" srcId="{D973496A-75CF-4B24-95EC-C26BE03C014F}" destId="{D8763D19-9C1C-4C73-B301-CB5B75ECD285}" srcOrd="0" destOrd="0" presId="urn:microsoft.com/office/officeart/2005/8/layout/matrix3"/>
    <dgm:cxn modelId="{69C7361B-2FC5-4C85-91CD-3E1F4E48ECED}" srcId="{B173E344-5FB2-475C-BC9B-AA78E4231AE7}" destId="{044FFB90-DACC-4A55-A76B-1E7F379BED13}" srcOrd="0" destOrd="0" parTransId="{575DCFAC-70DD-43D1-A11E-1132B126C750}" sibTransId="{DE1666E8-3783-4B6F-A781-1067B9773A3D}"/>
    <dgm:cxn modelId="{B010033D-417F-4BE7-AC16-860C8EC79C70}" type="presOf" srcId="{681A59B1-398A-4FF7-BB1E-2DD50EA5C033}" destId="{60486F6D-E0D1-4F42-BFA6-FD5188949326}" srcOrd="0" destOrd="0" presId="urn:microsoft.com/office/officeart/2005/8/layout/matrix3"/>
    <dgm:cxn modelId="{32B0D440-D842-4A6B-9871-48FE8E7D6822}" type="presOf" srcId="{B173E344-5FB2-475C-BC9B-AA78E4231AE7}" destId="{8D2893A8-86D6-4ECC-B05F-B47154E6C626}" srcOrd="0" destOrd="0" presId="urn:microsoft.com/office/officeart/2005/8/layout/matrix3"/>
    <dgm:cxn modelId="{9C35DB7C-0F7A-4E58-BC8F-AEF25152DCE0}" srcId="{B173E344-5FB2-475C-BC9B-AA78E4231AE7}" destId="{D973496A-75CF-4B24-95EC-C26BE03C014F}" srcOrd="3" destOrd="0" parTransId="{6E190AE6-DBFA-477F-968C-7EB243C8010D}" sibTransId="{C8A1A9A9-7CC8-4E81-A583-8307B866B31E}"/>
    <dgm:cxn modelId="{93BBA684-CB10-463E-9AAC-870B726D1301}" type="presOf" srcId="{BDB176BF-33D8-406E-B2BB-30E0B59FD445}" destId="{45C16476-E862-490E-A334-26B85ADE9E2B}" srcOrd="0" destOrd="0" presId="urn:microsoft.com/office/officeart/2005/8/layout/matrix3"/>
    <dgm:cxn modelId="{E47994AB-504F-4FA9-9509-B521757EAD70}" type="presOf" srcId="{044FFB90-DACC-4A55-A76B-1E7F379BED13}" destId="{D7BF615E-7F1D-4FAA-82E7-48C2E03D1EE9}" srcOrd="0" destOrd="0" presId="urn:microsoft.com/office/officeart/2005/8/layout/matrix3"/>
    <dgm:cxn modelId="{DC4F25FC-9E2D-4F6D-9FE2-AF0B9D285D1E}" srcId="{B173E344-5FB2-475C-BC9B-AA78E4231AE7}" destId="{BDB176BF-33D8-406E-B2BB-30E0B59FD445}" srcOrd="1" destOrd="0" parTransId="{85AC1563-78B6-4337-A898-AC6082F36AA5}" sibTransId="{9B2741BB-5D17-4788-A935-D1CD6DEC3C5E}"/>
    <dgm:cxn modelId="{0435BEB1-726C-40C4-8401-34FFFD71C28D}" type="presParOf" srcId="{8D2893A8-86D6-4ECC-B05F-B47154E6C626}" destId="{B6CC505A-2624-4F5F-A782-A7365B3D1047}" srcOrd="0" destOrd="0" presId="urn:microsoft.com/office/officeart/2005/8/layout/matrix3"/>
    <dgm:cxn modelId="{16D04AAF-DB43-46CC-A187-88F8D9957FC9}" type="presParOf" srcId="{8D2893A8-86D6-4ECC-B05F-B47154E6C626}" destId="{D7BF615E-7F1D-4FAA-82E7-48C2E03D1EE9}" srcOrd="1" destOrd="0" presId="urn:microsoft.com/office/officeart/2005/8/layout/matrix3"/>
    <dgm:cxn modelId="{5E806784-00C3-48DD-B12C-612D7DB0EE79}" type="presParOf" srcId="{8D2893A8-86D6-4ECC-B05F-B47154E6C626}" destId="{45C16476-E862-490E-A334-26B85ADE9E2B}" srcOrd="2" destOrd="0" presId="urn:microsoft.com/office/officeart/2005/8/layout/matrix3"/>
    <dgm:cxn modelId="{A44117D4-FD73-425F-BFC8-92F19F864EE9}" type="presParOf" srcId="{8D2893A8-86D6-4ECC-B05F-B47154E6C626}" destId="{60486F6D-E0D1-4F42-BFA6-FD5188949326}" srcOrd="3" destOrd="0" presId="urn:microsoft.com/office/officeart/2005/8/layout/matrix3"/>
    <dgm:cxn modelId="{2D62DD83-BB36-4154-B055-3C277B8C5921}" type="presParOf" srcId="{8D2893A8-86D6-4ECC-B05F-B47154E6C626}" destId="{D8763D19-9C1C-4C73-B301-CB5B75ECD28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F3D33B-032B-4436-8F9D-6F983D6AC7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FA57A9-5814-4F96-A85E-CF7193B40BF8}">
      <dgm:prSet/>
      <dgm:spPr/>
      <dgm:t>
        <a:bodyPr/>
        <a:lstStyle/>
        <a:p>
          <a:r>
            <a:rPr lang="en-US" dirty="0"/>
            <a:t>There are 7,000 Georgians in immediate need of services on the waiting list</a:t>
          </a:r>
        </a:p>
      </dgm:t>
    </dgm:pt>
    <dgm:pt modelId="{06EF8B6A-A327-4594-81FC-7EA3503D2F4D}" type="parTrans" cxnId="{48D62CE4-79D7-4198-B080-2214BB1B607E}">
      <dgm:prSet/>
      <dgm:spPr/>
      <dgm:t>
        <a:bodyPr/>
        <a:lstStyle/>
        <a:p>
          <a:endParaRPr lang="en-US"/>
        </a:p>
      </dgm:t>
    </dgm:pt>
    <dgm:pt modelId="{02AC3845-8268-4F8B-9EE6-6C6624B74EBF}" type="sibTrans" cxnId="{48D62CE4-79D7-4198-B080-2214BB1B607E}">
      <dgm:prSet/>
      <dgm:spPr/>
      <dgm:t>
        <a:bodyPr/>
        <a:lstStyle/>
        <a:p>
          <a:endParaRPr lang="en-US"/>
        </a:p>
      </dgm:t>
    </dgm:pt>
    <dgm:pt modelId="{5F76632A-170D-4A40-A145-7BC68AD1F7F7}">
      <dgm:prSet/>
      <dgm:spPr/>
      <dgm:t>
        <a:bodyPr/>
        <a:lstStyle/>
        <a:p>
          <a:r>
            <a:rPr lang="en-US" dirty="0"/>
            <a:t>You must wait at least 10 years to get a waiver</a:t>
          </a:r>
        </a:p>
      </dgm:t>
    </dgm:pt>
    <dgm:pt modelId="{D192EE9F-0828-4C2D-BBA0-1182C7633F4C}" type="parTrans" cxnId="{955C6EF6-347D-4CA5-A70C-33D24A9380B2}">
      <dgm:prSet/>
      <dgm:spPr/>
      <dgm:t>
        <a:bodyPr/>
        <a:lstStyle/>
        <a:p>
          <a:endParaRPr lang="en-US"/>
        </a:p>
      </dgm:t>
    </dgm:pt>
    <dgm:pt modelId="{3E5C2F88-0078-417E-928D-327121208C60}" type="sibTrans" cxnId="{955C6EF6-347D-4CA5-A70C-33D24A9380B2}">
      <dgm:prSet/>
      <dgm:spPr/>
      <dgm:t>
        <a:bodyPr/>
        <a:lstStyle/>
        <a:p>
          <a:endParaRPr lang="en-US"/>
        </a:p>
      </dgm:t>
    </dgm:pt>
    <dgm:pt modelId="{9F747088-356A-4F7B-9EA4-AE0A1D4A0C92}">
      <dgm:prSet/>
      <dgm:spPr/>
      <dgm:t>
        <a:bodyPr/>
        <a:lstStyle/>
        <a:p>
          <a:r>
            <a:rPr lang="en-US"/>
            <a:t>Everyone on the planning list is entitled to a waiver</a:t>
          </a:r>
        </a:p>
      </dgm:t>
    </dgm:pt>
    <dgm:pt modelId="{18B514BD-77E1-4AAA-82E3-5785212D5950}" type="parTrans" cxnId="{AE027104-EEA9-46A4-B078-C2051F93180F}">
      <dgm:prSet/>
      <dgm:spPr/>
      <dgm:t>
        <a:bodyPr/>
        <a:lstStyle/>
        <a:p>
          <a:endParaRPr lang="en-US"/>
        </a:p>
      </dgm:t>
    </dgm:pt>
    <dgm:pt modelId="{BD758CDA-74F3-4157-B43D-ECBB45E8B579}" type="sibTrans" cxnId="{AE027104-EEA9-46A4-B078-C2051F93180F}">
      <dgm:prSet/>
      <dgm:spPr/>
      <dgm:t>
        <a:bodyPr/>
        <a:lstStyle/>
        <a:p>
          <a:endParaRPr lang="en-US"/>
        </a:p>
      </dgm:t>
    </dgm:pt>
    <dgm:pt modelId="{9B0D65FD-7E19-4624-AE98-AF05D291AA32}">
      <dgm:prSet/>
      <dgm:spPr/>
      <dgm:t>
        <a:bodyPr/>
        <a:lstStyle/>
        <a:p>
          <a:r>
            <a:rPr lang="en-US"/>
            <a:t>Children are not eligible for a waiver</a:t>
          </a:r>
        </a:p>
      </dgm:t>
    </dgm:pt>
    <dgm:pt modelId="{C743839B-0A5E-451B-B6D8-7DEEF169F054}" type="parTrans" cxnId="{24BA3256-E703-49E4-8A2D-F26DB4F76BD2}">
      <dgm:prSet/>
      <dgm:spPr/>
      <dgm:t>
        <a:bodyPr/>
        <a:lstStyle/>
        <a:p>
          <a:endParaRPr lang="en-US"/>
        </a:p>
      </dgm:t>
    </dgm:pt>
    <dgm:pt modelId="{37E14D99-AC22-4D25-97FF-5EBDE6F68EA4}" type="sibTrans" cxnId="{24BA3256-E703-49E4-8A2D-F26DB4F76BD2}">
      <dgm:prSet/>
      <dgm:spPr/>
      <dgm:t>
        <a:bodyPr/>
        <a:lstStyle/>
        <a:p>
          <a:endParaRPr lang="en-US"/>
        </a:p>
      </dgm:t>
    </dgm:pt>
    <dgm:pt modelId="{A5F15C44-04F3-4837-96AE-00F5EB1AC821}">
      <dgm:prSet/>
      <dgm:spPr/>
      <dgm:t>
        <a:bodyPr/>
        <a:lstStyle/>
        <a:p>
          <a:r>
            <a:rPr lang="en-US" dirty="0"/>
            <a:t>Waivers are “lifetime” funds</a:t>
          </a:r>
        </a:p>
      </dgm:t>
    </dgm:pt>
    <dgm:pt modelId="{42857006-BAF4-4C07-9162-90E22960BCB9}" type="parTrans" cxnId="{3CF26C91-0C36-4090-BD04-76ACF34535CB}">
      <dgm:prSet/>
      <dgm:spPr/>
      <dgm:t>
        <a:bodyPr/>
        <a:lstStyle/>
        <a:p>
          <a:endParaRPr lang="en-US"/>
        </a:p>
      </dgm:t>
    </dgm:pt>
    <dgm:pt modelId="{BA6C7284-E649-44BB-B40C-F2CA65DC2F61}" type="sibTrans" cxnId="{3CF26C91-0C36-4090-BD04-76ACF34535CB}">
      <dgm:prSet/>
      <dgm:spPr/>
      <dgm:t>
        <a:bodyPr/>
        <a:lstStyle/>
        <a:p>
          <a:endParaRPr lang="en-US"/>
        </a:p>
      </dgm:t>
    </dgm:pt>
    <dgm:pt modelId="{BA5701D9-A4AA-4FA7-BF1F-73679ED946D8}" type="pres">
      <dgm:prSet presAssocID="{96F3D33B-032B-4436-8F9D-6F983D6AC790}" presName="linear" presStyleCnt="0">
        <dgm:presLayoutVars>
          <dgm:animLvl val="lvl"/>
          <dgm:resizeHandles val="exact"/>
        </dgm:presLayoutVars>
      </dgm:prSet>
      <dgm:spPr/>
    </dgm:pt>
    <dgm:pt modelId="{AB064646-F2D8-4BBE-8D6E-8213D48AAA9D}" type="pres">
      <dgm:prSet presAssocID="{09FA57A9-5814-4F96-A85E-CF7193B40BF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3B7DCA5-66A4-4244-9459-BF1A7C06BBE0}" type="pres">
      <dgm:prSet presAssocID="{02AC3845-8268-4F8B-9EE6-6C6624B74EBF}" presName="spacer" presStyleCnt="0"/>
      <dgm:spPr/>
    </dgm:pt>
    <dgm:pt modelId="{8EEFAF5F-8BE7-46EC-A952-4EC9ADF2FCF3}" type="pres">
      <dgm:prSet presAssocID="{5F76632A-170D-4A40-A145-7BC68AD1F7F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E8F76B7-A20F-405D-8F15-4DA60EFC8E4E}" type="pres">
      <dgm:prSet presAssocID="{3E5C2F88-0078-417E-928D-327121208C60}" presName="spacer" presStyleCnt="0"/>
      <dgm:spPr/>
    </dgm:pt>
    <dgm:pt modelId="{B33F42BD-7E78-46C4-BB8E-D5A4C700AF7F}" type="pres">
      <dgm:prSet presAssocID="{9F747088-356A-4F7B-9EA4-AE0A1D4A0C9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A0B0C17-C144-4366-AB6D-0CBD85075051}" type="pres">
      <dgm:prSet presAssocID="{BD758CDA-74F3-4157-B43D-ECBB45E8B579}" presName="spacer" presStyleCnt="0"/>
      <dgm:spPr/>
    </dgm:pt>
    <dgm:pt modelId="{8C80A29B-174E-431A-87DF-2535898AB483}" type="pres">
      <dgm:prSet presAssocID="{9B0D65FD-7E19-4624-AE98-AF05D291AA3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53B0543-1506-47E5-B409-450D229BD33D}" type="pres">
      <dgm:prSet presAssocID="{37E14D99-AC22-4D25-97FF-5EBDE6F68EA4}" presName="spacer" presStyleCnt="0"/>
      <dgm:spPr/>
    </dgm:pt>
    <dgm:pt modelId="{3A9B0768-1FDC-4BAA-9824-0EB299353000}" type="pres">
      <dgm:prSet presAssocID="{A5F15C44-04F3-4837-96AE-00F5EB1AC82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E027104-EEA9-46A4-B078-C2051F93180F}" srcId="{96F3D33B-032B-4436-8F9D-6F983D6AC790}" destId="{9F747088-356A-4F7B-9EA4-AE0A1D4A0C92}" srcOrd="2" destOrd="0" parTransId="{18B514BD-77E1-4AAA-82E3-5785212D5950}" sibTransId="{BD758CDA-74F3-4157-B43D-ECBB45E8B579}"/>
    <dgm:cxn modelId="{8C8B044B-D9AF-417C-8FEE-8C06308DCFAD}" type="presOf" srcId="{A5F15C44-04F3-4837-96AE-00F5EB1AC821}" destId="{3A9B0768-1FDC-4BAA-9824-0EB299353000}" srcOrd="0" destOrd="0" presId="urn:microsoft.com/office/officeart/2005/8/layout/vList2"/>
    <dgm:cxn modelId="{24BA3256-E703-49E4-8A2D-F26DB4F76BD2}" srcId="{96F3D33B-032B-4436-8F9D-6F983D6AC790}" destId="{9B0D65FD-7E19-4624-AE98-AF05D291AA32}" srcOrd="3" destOrd="0" parTransId="{C743839B-0A5E-451B-B6D8-7DEEF169F054}" sibTransId="{37E14D99-AC22-4D25-97FF-5EBDE6F68EA4}"/>
    <dgm:cxn modelId="{59140C81-94B9-4B81-8F23-D0F37DF21223}" type="presOf" srcId="{9F747088-356A-4F7B-9EA4-AE0A1D4A0C92}" destId="{B33F42BD-7E78-46C4-BB8E-D5A4C700AF7F}" srcOrd="0" destOrd="0" presId="urn:microsoft.com/office/officeart/2005/8/layout/vList2"/>
    <dgm:cxn modelId="{53DA2E8A-2AF0-481F-9EA8-BB81E1B21651}" type="presOf" srcId="{96F3D33B-032B-4436-8F9D-6F983D6AC790}" destId="{BA5701D9-A4AA-4FA7-BF1F-73679ED946D8}" srcOrd="0" destOrd="0" presId="urn:microsoft.com/office/officeart/2005/8/layout/vList2"/>
    <dgm:cxn modelId="{3CF26C91-0C36-4090-BD04-76ACF34535CB}" srcId="{96F3D33B-032B-4436-8F9D-6F983D6AC790}" destId="{A5F15C44-04F3-4837-96AE-00F5EB1AC821}" srcOrd="4" destOrd="0" parTransId="{42857006-BAF4-4C07-9162-90E22960BCB9}" sibTransId="{BA6C7284-E649-44BB-B40C-F2CA65DC2F61}"/>
    <dgm:cxn modelId="{36BE009F-1E97-4620-B404-FE3E498F647C}" type="presOf" srcId="{5F76632A-170D-4A40-A145-7BC68AD1F7F7}" destId="{8EEFAF5F-8BE7-46EC-A952-4EC9ADF2FCF3}" srcOrd="0" destOrd="0" presId="urn:microsoft.com/office/officeart/2005/8/layout/vList2"/>
    <dgm:cxn modelId="{665005A7-2ED7-44DE-804F-CBC10B841891}" type="presOf" srcId="{09FA57A9-5814-4F96-A85E-CF7193B40BF8}" destId="{AB064646-F2D8-4BBE-8D6E-8213D48AAA9D}" srcOrd="0" destOrd="0" presId="urn:microsoft.com/office/officeart/2005/8/layout/vList2"/>
    <dgm:cxn modelId="{9F4E4ACC-70B8-4B16-9F67-8077EDE109BA}" type="presOf" srcId="{9B0D65FD-7E19-4624-AE98-AF05D291AA32}" destId="{8C80A29B-174E-431A-87DF-2535898AB483}" srcOrd="0" destOrd="0" presId="urn:microsoft.com/office/officeart/2005/8/layout/vList2"/>
    <dgm:cxn modelId="{48D62CE4-79D7-4198-B080-2214BB1B607E}" srcId="{96F3D33B-032B-4436-8F9D-6F983D6AC790}" destId="{09FA57A9-5814-4F96-A85E-CF7193B40BF8}" srcOrd="0" destOrd="0" parTransId="{06EF8B6A-A327-4594-81FC-7EA3503D2F4D}" sibTransId="{02AC3845-8268-4F8B-9EE6-6C6624B74EBF}"/>
    <dgm:cxn modelId="{955C6EF6-347D-4CA5-A70C-33D24A9380B2}" srcId="{96F3D33B-032B-4436-8F9D-6F983D6AC790}" destId="{5F76632A-170D-4A40-A145-7BC68AD1F7F7}" srcOrd="1" destOrd="0" parTransId="{D192EE9F-0828-4C2D-BBA0-1182C7633F4C}" sibTransId="{3E5C2F88-0078-417E-928D-327121208C60}"/>
    <dgm:cxn modelId="{C8D0128F-B415-4EB9-ABEB-FA6A1D054B0D}" type="presParOf" srcId="{BA5701D9-A4AA-4FA7-BF1F-73679ED946D8}" destId="{AB064646-F2D8-4BBE-8D6E-8213D48AAA9D}" srcOrd="0" destOrd="0" presId="urn:microsoft.com/office/officeart/2005/8/layout/vList2"/>
    <dgm:cxn modelId="{6CF9D7AE-316D-4B2E-9780-3502D1053C25}" type="presParOf" srcId="{BA5701D9-A4AA-4FA7-BF1F-73679ED946D8}" destId="{03B7DCA5-66A4-4244-9459-BF1A7C06BBE0}" srcOrd="1" destOrd="0" presId="urn:microsoft.com/office/officeart/2005/8/layout/vList2"/>
    <dgm:cxn modelId="{AB8E599A-1886-48A3-BCFF-BC499ECCE559}" type="presParOf" srcId="{BA5701D9-A4AA-4FA7-BF1F-73679ED946D8}" destId="{8EEFAF5F-8BE7-46EC-A952-4EC9ADF2FCF3}" srcOrd="2" destOrd="0" presId="urn:microsoft.com/office/officeart/2005/8/layout/vList2"/>
    <dgm:cxn modelId="{7B10B04B-6B4A-45E3-8E7C-DBC6CBF6B090}" type="presParOf" srcId="{BA5701D9-A4AA-4FA7-BF1F-73679ED946D8}" destId="{5E8F76B7-A20F-405D-8F15-4DA60EFC8E4E}" srcOrd="3" destOrd="0" presId="urn:microsoft.com/office/officeart/2005/8/layout/vList2"/>
    <dgm:cxn modelId="{3D3E0A50-D776-4FA7-8637-8C8834B3B803}" type="presParOf" srcId="{BA5701D9-A4AA-4FA7-BF1F-73679ED946D8}" destId="{B33F42BD-7E78-46C4-BB8E-D5A4C700AF7F}" srcOrd="4" destOrd="0" presId="urn:microsoft.com/office/officeart/2005/8/layout/vList2"/>
    <dgm:cxn modelId="{AB6BB620-FE57-4F1C-A282-FB50C46BDB32}" type="presParOf" srcId="{BA5701D9-A4AA-4FA7-BF1F-73679ED946D8}" destId="{0A0B0C17-C144-4366-AB6D-0CBD85075051}" srcOrd="5" destOrd="0" presId="urn:microsoft.com/office/officeart/2005/8/layout/vList2"/>
    <dgm:cxn modelId="{330BC60A-0410-4993-AB5D-1741909BC64F}" type="presParOf" srcId="{BA5701D9-A4AA-4FA7-BF1F-73679ED946D8}" destId="{8C80A29B-174E-431A-87DF-2535898AB483}" srcOrd="6" destOrd="0" presId="urn:microsoft.com/office/officeart/2005/8/layout/vList2"/>
    <dgm:cxn modelId="{21491C89-2A94-48A2-972C-E90952091552}" type="presParOf" srcId="{BA5701D9-A4AA-4FA7-BF1F-73679ED946D8}" destId="{253B0543-1506-47E5-B409-450D229BD33D}" srcOrd="7" destOrd="0" presId="urn:microsoft.com/office/officeart/2005/8/layout/vList2"/>
    <dgm:cxn modelId="{26838BDF-FA69-4F8F-A8F8-387F99A2F9B0}" type="presParOf" srcId="{BA5701D9-A4AA-4FA7-BF1F-73679ED946D8}" destId="{3A9B0768-1FDC-4BAA-9824-0EB29935300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0D853F-19FF-4AC7-98D2-50E6CED8002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833ECD4B-9701-420A-B234-0F14BCED8E43}">
      <dgm:prSet/>
      <dgm:spPr/>
      <dgm:t>
        <a:bodyPr/>
        <a:lstStyle/>
        <a:p>
          <a:r>
            <a:rPr lang="en-US" baseline="0" dirty="0"/>
            <a:t>Supports Intensity Scale (SIS)</a:t>
          </a:r>
          <a:endParaRPr lang="en-US" dirty="0"/>
        </a:p>
      </dgm:t>
    </dgm:pt>
    <dgm:pt modelId="{C25916CC-3EBC-4528-A7D1-0EAFA6D7B57E}" type="parTrans" cxnId="{3835ACB6-F431-46E1-9379-CA702EEB90B8}">
      <dgm:prSet/>
      <dgm:spPr/>
      <dgm:t>
        <a:bodyPr/>
        <a:lstStyle/>
        <a:p>
          <a:endParaRPr lang="en-US"/>
        </a:p>
      </dgm:t>
    </dgm:pt>
    <dgm:pt modelId="{0021F023-A74F-4527-81EB-2A245A99E2E4}" type="sibTrans" cxnId="{3835ACB6-F431-46E1-9379-CA702EEB90B8}">
      <dgm:prSet/>
      <dgm:spPr/>
      <dgm:t>
        <a:bodyPr/>
        <a:lstStyle/>
        <a:p>
          <a:endParaRPr lang="en-US"/>
        </a:p>
      </dgm:t>
    </dgm:pt>
    <dgm:pt modelId="{94F92F1F-BCF5-4855-B339-E124775CCA85}">
      <dgm:prSet/>
      <dgm:spPr/>
      <dgm:t>
        <a:bodyPr/>
        <a:lstStyle/>
        <a:p>
          <a:r>
            <a:rPr lang="en-US" baseline="0"/>
            <a:t>Nursing</a:t>
          </a:r>
          <a:endParaRPr lang="en-US"/>
        </a:p>
      </dgm:t>
    </dgm:pt>
    <dgm:pt modelId="{3C85E1B4-B2ED-4D27-A27F-9081ACA6E2D2}" type="parTrans" cxnId="{9BF5C86E-9568-487B-8A6F-39F4BF515119}">
      <dgm:prSet/>
      <dgm:spPr/>
      <dgm:t>
        <a:bodyPr/>
        <a:lstStyle/>
        <a:p>
          <a:endParaRPr lang="en-US"/>
        </a:p>
      </dgm:t>
    </dgm:pt>
    <dgm:pt modelId="{CF05F4DE-A14B-4795-876A-19D8B0EA6467}" type="sibTrans" cxnId="{9BF5C86E-9568-487B-8A6F-39F4BF515119}">
      <dgm:prSet/>
      <dgm:spPr/>
      <dgm:t>
        <a:bodyPr/>
        <a:lstStyle/>
        <a:p>
          <a:endParaRPr lang="en-US"/>
        </a:p>
      </dgm:t>
    </dgm:pt>
    <dgm:pt modelId="{624D10ED-5F7F-4218-969B-E8C5B2479FA8}">
      <dgm:prSet/>
      <dgm:spPr/>
      <dgm:t>
        <a:bodyPr/>
        <a:lstStyle/>
        <a:p>
          <a:r>
            <a:rPr lang="en-US" baseline="0" dirty="0"/>
            <a:t>Health Risk Screening Tool (HRST)</a:t>
          </a:r>
          <a:endParaRPr lang="en-US" dirty="0"/>
        </a:p>
      </dgm:t>
    </dgm:pt>
    <dgm:pt modelId="{723F270C-9D18-4490-9159-E836981C2659}" type="parTrans" cxnId="{54A727E0-9588-4A12-8CCA-487AF115ED40}">
      <dgm:prSet/>
      <dgm:spPr/>
      <dgm:t>
        <a:bodyPr/>
        <a:lstStyle/>
        <a:p>
          <a:endParaRPr lang="en-US"/>
        </a:p>
      </dgm:t>
    </dgm:pt>
    <dgm:pt modelId="{C3869DE3-14B9-48FE-A4A4-EC3A397CD26E}" type="sibTrans" cxnId="{54A727E0-9588-4A12-8CCA-487AF115ED40}">
      <dgm:prSet/>
      <dgm:spPr/>
      <dgm:t>
        <a:bodyPr/>
        <a:lstStyle/>
        <a:p>
          <a:endParaRPr lang="en-US"/>
        </a:p>
      </dgm:t>
    </dgm:pt>
    <dgm:pt modelId="{6D3B7CD4-C6AF-4967-9B95-FE9D9EA1EFBE}">
      <dgm:prSet/>
      <dgm:spPr/>
      <dgm:t>
        <a:bodyPr/>
        <a:lstStyle/>
        <a:p>
          <a:r>
            <a:rPr lang="en-US" baseline="0" dirty="0"/>
            <a:t>Behavioral Support </a:t>
          </a:r>
          <a:endParaRPr lang="en-US" dirty="0"/>
        </a:p>
      </dgm:t>
    </dgm:pt>
    <dgm:pt modelId="{A4914A42-6440-4E3B-BF3E-919C218DA87D}" type="parTrans" cxnId="{0A551E2C-CC21-4BAB-98D4-4DE7E42EAB57}">
      <dgm:prSet/>
      <dgm:spPr/>
      <dgm:t>
        <a:bodyPr/>
        <a:lstStyle/>
        <a:p>
          <a:endParaRPr lang="en-US"/>
        </a:p>
      </dgm:t>
    </dgm:pt>
    <dgm:pt modelId="{A9191578-7D74-40D3-8CD8-5A22031862F4}" type="sibTrans" cxnId="{0A551E2C-CC21-4BAB-98D4-4DE7E42EAB57}">
      <dgm:prSet/>
      <dgm:spPr/>
      <dgm:t>
        <a:bodyPr/>
        <a:lstStyle/>
        <a:p>
          <a:endParaRPr lang="en-US"/>
        </a:p>
      </dgm:t>
    </dgm:pt>
    <dgm:pt modelId="{BC8AFD82-C572-4F02-8579-B1BB3ACAE5C9}">
      <dgm:prSet/>
      <dgm:spPr/>
      <dgm:t>
        <a:bodyPr/>
        <a:lstStyle/>
        <a:p>
          <a:r>
            <a:rPr lang="en-US" baseline="0" dirty="0"/>
            <a:t>Social Work </a:t>
          </a:r>
          <a:endParaRPr lang="en-US" dirty="0"/>
        </a:p>
      </dgm:t>
    </dgm:pt>
    <dgm:pt modelId="{608DAB04-D8F3-4144-B573-5BB91FEE0C95}" type="parTrans" cxnId="{4BA14568-B340-4B89-A851-1612D737C388}">
      <dgm:prSet/>
      <dgm:spPr/>
      <dgm:t>
        <a:bodyPr/>
        <a:lstStyle/>
        <a:p>
          <a:endParaRPr lang="en-US"/>
        </a:p>
      </dgm:t>
    </dgm:pt>
    <dgm:pt modelId="{DDB8529D-EFF5-4A0D-9404-0749717161A6}" type="sibTrans" cxnId="{4BA14568-B340-4B89-A851-1612D737C388}">
      <dgm:prSet/>
      <dgm:spPr/>
      <dgm:t>
        <a:bodyPr/>
        <a:lstStyle/>
        <a:p>
          <a:endParaRPr lang="en-US"/>
        </a:p>
      </dgm:t>
    </dgm:pt>
    <dgm:pt modelId="{26A77AC7-8BAA-4AD8-81BA-D4E33A0B6A2C}" type="pres">
      <dgm:prSet presAssocID="{1C0D853F-19FF-4AC7-98D2-50E6CED80028}" presName="root" presStyleCnt="0">
        <dgm:presLayoutVars>
          <dgm:dir/>
          <dgm:resizeHandles val="exact"/>
        </dgm:presLayoutVars>
      </dgm:prSet>
      <dgm:spPr/>
    </dgm:pt>
    <dgm:pt modelId="{A0CD59D0-0E9B-46A5-9650-600B69015321}" type="pres">
      <dgm:prSet presAssocID="{833ECD4B-9701-420A-B234-0F14BCED8E43}" presName="compNode" presStyleCnt="0"/>
      <dgm:spPr/>
    </dgm:pt>
    <dgm:pt modelId="{E4AC25C6-B3B0-4931-8089-D31DE23653A5}" type="pres">
      <dgm:prSet presAssocID="{833ECD4B-9701-420A-B234-0F14BCED8E4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FC73204A-B939-4612-A5B9-12976CF89DC9}" type="pres">
      <dgm:prSet presAssocID="{833ECD4B-9701-420A-B234-0F14BCED8E43}" presName="spaceRect" presStyleCnt="0"/>
      <dgm:spPr/>
    </dgm:pt>
    <dgm:pt modelId="{991E795A-D31E-4D6C-B61C-0BF3D758F7DC}" type="pres">
      <dgm:prSet presAssocID="{833ECD4B-9701-420A-B234-0F14BCED8E43}" presName="textRect" presStyleLbl="revTx" presStyleIdx="0" presStyleCnt="5">
        <dgm:presLayoutVars>
          <dgm:chMax val="1"/>
          <dgm:chPref val="1"/>
        </dgm:presLayoutVars>
      </dgm:prSet>
      <dgm:spPr/>
    </dgm:pt>
    <dgm:pt modelId="{C08891B3-868E-4F5B-A19B-AC79B3AED74A}" type="pres">
      <dgm:prSet presAssocID="{0021F023-A74F-4527-81EB-2A245A99E2E4}" presName="sibTrans" presStyleCnt="0"/>
      <dgm:spPr/>
    </dgm:pt>
    <dgm:pt modelId="{073E7C60-7F90-4106-AE54-BDEBDB13A6E4}" type="pres">
      <dgm:prSet presAssocID="{94F92F1F-BCF5-4855-B339-E124775CCA85}" presName="compNode" presStyleCnt="0"/>
      <dgm:spPr/>
    </dgm:pt>
    <dgm:pt modelId="{5543BB0F-9391-4276-858F-FB1FD8AEB7AD}" type="pres">
      <dgm:prSet presAssocID="{94F92F1F-BCF5-4855-B339-E124775CCA8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8173DABE-339F-4FA4-90C0-B6CCE3667A69}" type="pres">
      <dgm:prSet presAssocID="{94F92F1F-BCF5-4855-B339-E124775CCA85}" presName="spaceRect" presStyleCnt="0"/>
      <dgm:spPr/>
    </dgm:pt>
    <dgm:pt modelId="{CD97F6D5-B6B3-471F-AE30-774BC550AAD7}" type="pres">
      <dgm:prSet presAssocID="{94F92F1F-BCF5-4855-B339-E124775CCA85}" presName="textRect" presStyleLbl="revTx" presStyleIdx="1" presStyleCnt="5">
        <dgm:presLayoutVars>
          <dgm:chMax val="1"/>
          <dgm:chPref val="1"/>
        </dgm:presLayoutVars>
      </dgm:prSet>
      <dgm:spPr/>
    </dgm:pt>
    <dgm:pt modelId="{04197D1A-91E5-4E7A-B66E-052EA6933BD9}" type="pres">
      <dgm:prSet presAssocID="{CF05F4DE-A14B-4795-876A-19D8B0EA6467}" presName="sibTrans" presStyleCnt="0"/>
      <dgm:spPr/>
    </dgm:pt>
    <dgm:pt modelId="{D46CD091-47EE-4068-AF45-BC1ECCB3136F}" type="pres">
      <dgm:prSet presAssocID="{624D10ED-5F7F-4218-969B-E8C5B2479FA8}" presName="compNode" presStyleCnt="0"/>
      <dgm:spPr/>
    </dgm:pt>
    <dgm:pt modelId="{26FE8B81-4FFF-42B2-B512-516370048988}" type="pres">
      <dgm:prSet presAssocID="{624D10ED-5F7F-4218-969B-E8C5B2479FA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A12C9A97-864C-4E7E-B374-4864ED881089}" type="pres">
      <dgm:prSet presAssocID="{624D10ED-5F7F-4218-969B-E8C5B2479FA8}" presName="spaceRect" presStyleCnt="0"/>
      <dgm:spPr/>
    </dgm:pt>
    <dgm:pt modelId="{34C34FFA-159E-4B67-8ACE-8AE5B46292D6}" type="pres">
      <dgm:prSet presAssocID="{624D10ED-5F7F-4218-969B-E8C5B2479FA8}" presName="textRect" presStyleLbl="revTx" presStyleIdx="2" presStyleCnt="5">
        <dgm:presLayoutVars>
          <dgm:chMax val="1"/>
          <dgm:chPref val="1"/>
        </dgm:presLayoutVars>
      </dgm:prSet>
      <dgm:spPr/>
    </dgm:pt>
    <dgm:pt modelId="{EA73AF46-4FAC-4C84-A072-2B916E6F2A81}" type="pres">
      <dgm:prSet presAssocID="{C3869DE3-14B9-48FE-A4A4-EC3A397CD26E}" presName="sibTrans" presStyleCnt="0"/>
      <dgm:spPr/>
    </dgm:pt>
    <dgm:pt modelId="{76B0D0EF-58C4-4B1A-A2B6-BBEA33B5DC72}" type="pres">
      <dgm:prSet presAssocID="{6D3B7CD4-C6AF-4967-9B95-FE9D9EA1EFBE}" presName="compNode" presStyleCnt="0"/>
      <dgm:spPr/>
    </dgm:pt>
    <dgm:pt modelId="{6DA3C6C4-C36D-4BA8-8D2C-C3CC4A8F2ACC}" type="pres">
      <dgm:prSet presAssocID="{6D3B7CD4-C6AF-4967-9B95-FE9D9EA1EFB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68E7AFA4-B62D-4323-8FF5-3623D16A8F90}" type="pres">
      <dgm:prSet presAssocID="{6D3B7CD4-C6AF-4967-9B95-FE9D9EA1EFBE}" presName="spaceRect" presStyleCnt="0"/>
      <dgm:spPr/>
    </dgm:pt>
    <dgm:pt modelId="{E778D54F-7EC4-4CC7-AE16-8A8BD5C5C0A8}" type="pres">
      <dgm:prSet presAssocID="{6D3B7CD4-C6AF-4967-9B95-FE9D9EA1EFBE}" presName="textRect" presStyleLbl="revTx" presStyleIdx="3" presStyleCnt="5">
        <dgm:presLayoutVars>
          <dgm:chMax val="1"/>
          <dgm:chPref val="1"/>
        </dgm:presLayoutVars>
      </dgm:prSet>
      <dgm:spPr/>
    </dgm:pt>
    <dgm:pt modelId="{04657846-86E1-4B45-91CF-20E0EA50BEFD}" type="pres">
      <dgm:prSet presAssocID="{A9191578-7D74-40D3-8CD8-5A22031862F4}" presName="sibTrans" presStyleCnt="0"/>
      <dgm:spPr/>
    </dgm:pt>
    <dgm:pt modelId="{421B1874-50BF-4B99-8BF7-AA7A4F90E8FF}" type="pres">
      <dgm:prSet presAssocID="{BC8AFD82-C572-4F02-8579-B1BB3ACAE5C9}" presName="compNode" presStyleCnt="0"/>
      <dgm:spPr/>
    </dgm:pt>
    <dgm:pt modelId="{8E6D8B6A-DB92-4374-A8F8-EAAF0B54FE6A}" type="pres">
      <dgm:prSet presAssocID="{BC8AFD82-C572-4F02-8579-B1BB3ACAE5C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D0F455D5-319B-4E30-93F3-AE3479CB3413}" type="pres">
      <dgm:prSet presAssocID="{BC8AFD82-C572-4F02-8579-B1BB3ACAE5C9}" presName="spaceRect" presStyleCnt="0"/>
      <dgm:spPr/>
    </dgm:pt>
    <dgm:pt modelId="{AD642761-0571-40C1-AFD2-7004F918EAE8}" type="pres">
      <dgm:prSet presAssocID="{BC8AFD82-C572-4F02-8579-B1BB3ACAE5C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0F10D22-B95A-405A-BB19-3C3ABC124FFE}" type="presOf" srcId="{94F92F1F-BCF5-4855-B339-E124775CCA85}" destId="{CD97F6D5-B6B3-471F-AE30-774BC550AAD7}" srcOrd="0" destOrd="0" presId="urn:microsoft.com/office/officeart/2018/2/layout/IconLabelList"/>
    <dgm:cxn modelId="{0A551E2C-CC21-4BAB-98D4-4DE7E42EAB57}" srcId="{1C0D853F-19FF-4AC7-98D2-50E6CED80028}" destId="{6D3B7CD4-C6AF-4967-9B95-FE9D9EA1EFBE}" srcOrd="3" destOrd="0" parTransId="{A4914A42-6440-4E3B-BF3E-919C218DA87D}" sibTransId="{A9191578-7D74-40D3-8CD8-5A22031862F4}"/>
    <dgm:cxn modelId="{C369BA2E-2AEA-4240-8666-461871F626B8}" type="presOf" srcId="{833ECD4B-9701-420A-B234-0F14BCED8E43}" destId="{991E795A-D31E-4D6C-B61C-0BF3D758F7DC}" srcOrd="0" destOrd="0" presId="urn:microsoft.com/office/officeart/2018/2/layout/IconLabelList"/>
    <dgm:cxn modelId="{4BA14568-B340-4B89-A851-1612D737C388}" srcId="{1C0D853F-19FF-4AC7-98D2-50E6CED80028}" destId="{BC8AFD82-C572-4F02-8579-B1BB3ACAE5C9}" srcOrd="4" destOrd="0" parTransId="{608DAB04-D8F3-4144-B573-5BB91FEE0C95}" sibTransId="{DDB8529D-EFF5-4A0D-9404-0749717161A6}"/>
    <dgm:cxn modelId="{9BF5C86E-9568-487B-8A6F-39F4BF515119}" srcId="{1C0D853F-19FF-4AC7-98D2-50E6CED80028}" destId="{94F92F1F-BCF5-4855-B339-E124775CCA85}" srcOrd="1" destOrd="0" parTransId="{3C85E1B4-B2ED-4D27-A27F-9081ACA6E2D2}" sibTransId="{CF05F4DE-A14B-4795-876A-19D8B0EA6467}"/>
    <dgm:cxn modelId="{3835ACB6-F431-46E1-9379-CA702EEB90B8}" srcId="{1C0D853F-19FF-4AC7-98D2-50E6CED80028}" destId="{833ECD4B-9701-420A-B234-0F14BCED8E43}" srcOrd="0" destOrd="0" parTransId="{C25916CC-3EBC-4528-A7D1-0EAFA6D7B57E}" sibTransId="{0021F023-A74F-4527-81EB-2A245A99E2E4}"/>
    <dgm:cxn modelId="{E3C8CED1-CCE9-472F-896A-175551039CC8}" type="presOf" srcId="{1C0D853F-19FF-4AC7-98D2-50E6CED80028}" destId="{26A77AC7-8BAA-4AD8-81BA-D4E33A0B6A2C}" srcOrd="0" destOrd="0" presId="urn:microsoft.com/office/officeart/2018/2/layout/IconLabelList"/>
    <dgm:cxn modelId="{54A727E0-9588-4A12-8CCA-487AF115ED40}" srcId="{1C0D853F-19FF-4AC7-98D2-50E6CED80028}" destId="{624D10ED-5F7F-4218-969B-E8C5B2479FA8}" srcOrd="2" destOrd="0" parTransId="{723F270C-9D18-4490-9159-E836981C2659}" sibTransId="{C3869DE3-14B9-48FE-A4A4-EC3A397CD26E}"/>
    <dgm:cxn modelId="{39C4ADE1-8A64-4CAF-83C0-8CC36937D2A3}" type="presOf" srcId="{6D3B7CD4-C6AF-4967-9B95-FE9D9EA1EFBE}" destId="{E778D54F-7EC4-4CC7-AE16-8A8BD5C5C0A8}" srcOrd="0" destOrd="0" presId="urn:microsoft.com/office/officeart/2018/2/layout/IconLabelList"/>
    <dgm:cxn modelId="{923308E6-F34D-47EA-A8FE-FED1A9738291}" type="presOf" srcId="{624D10ED-5F7F-4218-969B-E8C5B2479FA8}" destId="{34C34FFA-159E-4B67-8ACE-8AE5B46292D6}" srcOrd="0" destOrd="0" presId="urn:microsoft.com/office/officeart/2018/2/layout/IconLabelList"/>
    <dgm:cxn modelId="{7DF041FD-A351-4DBC-B132-480A71966F39}" type="presOf" srcId="{BC8AFD82-C572-4F02-8579-B1BB3ACAE5C9}" destId="{AD642761-0571-40C1-AFD2-7004F918EAE8}" srcOrd="0" destOrd="0" presId="urn:microsoft.com/office/officeart/2018/2/layout/IconLabelList"/>
    <dgm:cxn modelId="{06DB9D98-3078-4B1F-A45E-78BB704585C3}" type="presParOf" srcId="{26A77AC7-8BAA-4AD8-81BA-D4E33A0B6A2C}" destId="{A0CD59D0-0E9B-46A5-9650-600B69015321}" srcOrd="0" destOrd="0" presId="urn:microsoft.com/office/officeart/2018/2/layout/IconLabelList"/>
    <dgm:cxn modelId="{97C41D29-443D-4FA3-915A-06E24EB730CF}" type="presParOf" srcId="{A0CD59D0-0E9B-46A5-9650-600B69015321}" destId="{E4AC25C6-B3B0-4931-8089-D31DE23653A5}" srcOrd="0" destOrd="0" presId="urn:microsoft.com/office/officeart/2018/2/layout/IconLabelList"/>
    <dgm:cxn modelId="{972BAFBD-7BCF-4B1E-8501-9267FD71BF54}" type="presParOf" srcId="{A0CD59D0-0E9B-46A5-9650-600B69015321}" destId="{FC73204A-B939-4612-A5B9-12976CF89DC9}" srcOrd="1" destOrd="0" presId="urn:microsoft.com/office/officeart/2018/2/layout/IconLabelList"/>
    <dgm:cxn modelId="{2AB1292F-E06B-4AA7-9B79-CAB89A0598AC}" type="presParOf" srcId="{A0CD59D0-0E9B-46A5-9650-600B69015321}" destId="{991E795A-D31E-4D6C-B61C-0BF3D758F7DC}" srcOrd="2" destOrd="0" presId="urn:microsoft.com/office/officeart/2018/2/layout/IconLabelList"/>
    <dgm:cxn modelId="{0711000F-80D9-4B50-9BCA-E86BF882B55C}" type="presParOf" srcId="{26A77AC7-8BAA-4AD8-81BA-D4E33A0B6A2C}" destId="{C08891B3-868E-4F5B-A19B-AC79B3AED74A}" srcOrd="1" destOrd="0" presId="urn:microsoft.com/office/officeart/2018/2/layout/IconLabelList"/>
    <dgm:cxn modelId="{A1044821-F3FC-4B24-B9B1-C51B47DDA0D6}" type="presParOf" srcId="{26A77AC7-8BAA-4AD8-81BA-D4E33A0B6A2C}" destId="{073E7C60-7F90-4106-AE54-BDEBDB13A6E4}" srcOrd="2" destOrd="0" presId="urn:microsoft.com/office/officeart/2018/2/layout/IconLabelList"/>
    <dgm:cxn modelId="{2A90D7D1-9D46-4851-8A56-C25A0CE6E43A}" type="presParOf" srcId="{073E7C60-7F90-4106-AE54-BDEBDB13A6E4}" destId="{5543BB0F-9391-4276-858F-FB1FD8AEB7AD}" srcOrd="0" destOrd="0" presId="urn:microsoft.com/office/officeart/2018/2/layout/IconLabelList"/>
    <dgm:cxn modelId="{FB6CF05C-8812-4612-AB6E-179F996A70F3}" type="presParOf" srcId="{073E7C60-7F90-4106-AE54-BDEBDB13A6E4}" destId="{8173DABE-339F-4FA4-90C0-B6CCE3667A69}" srcOrd="1" destOrd="0" presId="urn:microsoft.com/office/officeart/2018/2/layout/IconLabelList"/>
    <dgm:cxn modelId="{51917D2A-9933-4094-B934-94FCF004B28D}" type="presParOf" srcId="{073E7C60-7F90-4106-AE54-BDEBDB13A6E4}" destId="{CD97F6D5-B6B3-471F-AE30-774BC550AAD7}" srcOrd="2" destOrd="0" presId="urn:microsoft.com/office/officeart/2018/2/layout/IconLabelList"/>
    <dgm:cxn modelId="{D9F4A7FD-6BB5-4E63-B0CB-90C497BAFB82}" type="presParOf" srcId="{26A77AC7-8BAA-4AD8-81BA-D4E33A0B6A2C}" destId="{04197D1A-91E5-4E7A-B66E-052EA6933BD9}" srcOrd="3" destOrd="0" presId="urn:microsoft.com/office/officeart/2018/2/layout/IconLabelList"/>
    <dgm:cxn modelId="{C148D043-2C12-495F-B01D-D70311FDE090}" type="presParOf" srcId="{26A77AC7-8BAA-4AD8-81BA-D4E33A0B6A2C}" destId="{D46CD091-47EE-4068-AF45-BC1ECCB3136F}" srcOrd="4" destOrd="0" presId="urn:microsoft.com/office/officeart/2018/2/layout/IconLabelList"/>
    <dgm:cxn modelId="{C931F646-0D5F-468A-9D2A-0A0624EFB2F0}" type="presParOf" srcId="{D46CD091-47EE-4068-AF45-BC1ECCB3136F}" destId="{26FE8B81-4FFF-42B2-B512-516370048988}" srcOrd="0" destOrd="0" presId="urn:microsoft.com/office/officeart/2018/2/layout/IconLabelList"/>
    <dgm:cxn modelId="{A161DD99-3CC0-4582-8F68-9C6A5A25690B}" type="presParOf" srcId="{D46CD091-47EE-4068-AF45-BC1ECCB3136F}" destId="{A12C9A97-864C-4E7E-B374-4864ED881089}" srcOrd="1" destOrd="0" presId="urn:microsoft.com/office/officeart/2018/2/layout/IconLabelList"/>
    <dgm:cxn modelId="{48885147-D70C-482F-8EDA-79A1A684BB64}" type="presParOf" srcId="{D46CD091-47EE-4068-AF45-BC1ECCB3136F}" destId="{34C34FFA-159E-4B67-8ACE-8AE5B46292D6}" srcOrd="2" destOrd="0" presId="urn:microsoft.com/office/officeart/2018/2/layout/IconLabelList"/>
    <dgm:cxn modelId="{F0A2D0A1-756B-4449-8408-03C3E93408E2}" type="presParOf" srcId="{26A77AC7-8BAA-4AD8-81BA-D4E33A0B6A2C}" destId="{EA73AF46-4FAC-4C84-A072-2B916E6F2A81}" srcOrd="5" destOrd="0" presId="urn:microsoft.com/office/officeart/2018/2/layout/IconLabelList"/>
    <dgm:cxn modelId="{135EBB24-3712-4267-A903-F97DBE96A6B8}" type="presParOf" srcId="{26A77AC7-8BAA-4AD8-81BA-D4E33A0B6A2C}" destId="{76B0D0EF-58C4-4B1A-A2B6-BBEA33B5DC72}" srcOrd="6" destOrd="0" presId="urn:microsoft.com/office/officeart/2018/2/layout/IconLabelList"/>
    <dgm:cxn modelId="{FAAB99F9-BC30-46E7-8CEB-3BE9C681A10C}" type="presParOf" srcId="{76B0D0EF-58C4-4B1A-A2B6-BBEA33B5DC72}" destId="{6DA3C6C4-C36D-4BA8-8D2C-C3CC4A8F2ACC}" srcOrd="0" destOrd="0" presId="urn:microsoft.com/office/officeart/2018/2/layout/IconLabelList"/>
    <dgm:cxn modelId="{1753B706-D268-4BCB-BA92-EE941DE51804}" type="presParOf" srcId="{76B0D0EF-58C4-4B1A-A2B6-BBEA33B5DC72}" destId="{68E7AFA4-B62D-4323-8FF5-3623D16A8F90}" srcOrd="1" destOrd="0" presId="urn:microsoft.com/office/officeart/2018/2/layout/IconLabelList"/>
    <dgm:cxn modelId="{554B512D-DD82-4F15-82E6-30E3318721D3}" type="presParOf" srcId="{76B0D0EF-58C4-4B1A-A2B6-BBEA33B5DC72}" destId="{E778D54F-7EC4-4CC7-AE16-8A8BD5C5C0A8}" srcOrd="2" destOrd="0" presId="urn:microsoft.com/office/officeart/2018/2/layout/IconLabelList"/>
    <dgm:cxn modelId="{A9B25CE5-D131-4B97-99F0-911B1164875B}" type="presParOf" srcId="{26A77AC7-8BAA-4AD8-81BA-D4E33A0B6A2C}" destId="{04657846-86E1-4B45-91CF-20E0EA50BEFD}" srcOrd="7" destOrd="0" presId="urn:microsoft.com/office/officeart/2018/2/layout/IconLabelList"/>
    <dgm:cxn modelId="{9D2F2456-B7F7-4BDE-B0CD-65C7CBF6100C}" type="presParOf" srcId="{26A77AC7-8BAA-4AD8-81BA-D4E33A0B6A2C}" destId="{421B1874-50BF-4B99-8BF7-AA7A4F90E8FF}" srcOrd="8" destOrd="0" presId="urn:microsoft.com/office/officeart/2018/2/layout/IconLabelList"/>
    <dgm:cxn modelId="{6F2E0B53-A078-4B7B-81AA-AE590E73B388}" type="presParOf" srcId="{421B1874-50BF-4B99-8BF7-AA7A4F90E8FF}" destId="{8E6D8B6A-DB92-4374-A8F8-EAAF0B54FE6A}" srcOrd="0" destOrd="0" presId="urn:microsoft.com/office/officeart/2018/2/layout/IconLabelList"/>
    <dgm:cxn modelId="{F3EA3D7A-EA08-4B2A-A5E6-D40133CB290A}" type="presParOf" srcId="{421B1874-50BF-4B99-8BF7-AA7A4F90E8FF}" destId="{D0F455D5-319B-4E30-93F3-AE3479CB3413}" srcOrd="1" destOrd="0" presId="urn:microsoft.com/office/officeart/2018/2/layout/IconLabelList"/>
    <dgm:cxn modelId="{8948FB52-5F67-447D-A221-6C2CADEB98A5}" type="presParOf" srcId="{421B1874-50BF-4B99-8BF7-AA7A4F90E8FF}" destId="{AD642761-0571-40C1-AFD2-7004F918EAE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346CDB-DF77-4789-B4D3-3A298A2FE248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654FF603-EF4B-4439-9B6D-87C8E7396948}">
      <dgm:prSet/>
      <dgm:spPr/>
      <dgm:t>
        <a:bodyPr/>
        <a:lstStyle/>
        <a:p>
          <a:r>
            <a:rPr lang="en-US" baseline="0" dirty="0"/>
            <a:t>Planning List Administrator Assignment</a:t>
          </a:r>
          <a:endParaRPr lang="en-US" dirty="0"/>
        </a:p>
      </dgm:t>
    </dgm:pt>
    <dgm:pt modelId="{F7EE95A1-8F34-4238-ADDE-8C4EE1B88152}" type="parTrans" cxnId="{42501F1E-63D4-4690-81DC-5BB003D5A80F}">
      <dgm:prSet/>
      <dgm:spPr/>
      <dgm:t>
        <a:bodyPr/>
        <a:lstStyle/>
        <a:p>
          <a:endParaRPr lang="en-US"/>
        </a:p>
      </dgm:t>
    </dgm:pt>
    <dgm:pt modelId="{CDA787BC-EE5D-4D00-82D7-29CDE3B00EE6}" type="sibTrans" cxnId="{42501F1E-63D4-4690-81DC-5BB003D5A80F}">
      <dgm:prSet/>
      <dgm:spPr/>
      <dgm:t>
        <a:bodyPr/>
        <a:lstStyle/>
        <a:p>
          <a:endParaRPr lang="en-US"/>
        </a:p>
      </dgm:t>
    </dgm:pt>
    <dgm:pt modelId="{ADBA9FF8-7760-4AED-A06C-D34BCEC42861}">
      <dgm:prSet/>
      <dgm:spPr/>
      <dgm:t>
        <a:bodyPr/>
        <a:lstStyle/>
        <a:p>
          <a:r>
            <a:rPr lang="en-US" baseline="0" dirty="0"/>
            <a:t>DMA 6 </a:t>
          </a:r>
          <a:endParaRPr lang="en-US" dirty="0"/>
        </a:p>
      </dgm:t>
    </dgm:pt>
    <dgm:pt modelId="{98A69291-8580-43CB-9281-988D07E704B0}" type="parTrans" cxnId="{20E69AAF-3BC7-4D8B-8D53-5B90D035AD42}">
      <dgm:prSet/>
      <dgm:spPr/>
      <dgm:t>
        <a:bodyPr/>
        <a:lstStyle/>
        <a:p>
          <a:endParaRPr lang="en-US"/>
        </a:p>
      </dgm:t>
    </dgm:pt>
    <dgm:pt modelId="{B04BD3CB-A927-4B2C-B17D-C46A3B66F5CC}" type="sibTrans" cxnId="{20E69AAF-3BC7-4D8B-8D53-5B90D035AD42}">
      <dgm:prSet/>
      <dgm:spPr/>
      <dgm:t>
        <a:bodyPr/>
        <a:lstStyle/>
        <a:p>
          <a:endParaRPr lang="en-US"/>
        </a:p>
      </dgm:t>
    </dgm:pt>
    <dgm:pt modelId="{8FEF0C7D-01A8-4C32-9705-47A98679D07F}">
      <dgm:prSet/>
      <dgm:spPr/>
      <dgm:t>
        <a:bodyPr/>
        <a:lstStyle/>
        <a:p>
          <a:r>
            <a:rPr lang="en-US" baseline="0" dirty="0"/>
            <a:t>Individual Engagement</a:t>
          </a:r>
          <a:endParaRPr lang="en-US" dirty="0"/>
        </a:p>
      </dgm:t>
    </dgm:pt>
    <dgm:pt modelId="{B30F2BB9-A856-4D9D-BD49-7718DFD0787E}" type="parTrans" cxnId="{9FEEECA8-E83C-429B-AFCD-2A795E372E77}">
      <dgm:prSet/>
      <dgm:spPr/>
      <dgm:t>
        <a:bodyPr/>
        <a:lstStyle/>
        <a:p>
          <a:endParaRPr lang="en-US"/>
        </a:p>
      </dgm:t>
    </dgm:pt>
    <dgm:pt modelId="{0C68E274-9A5D-4BB7-8102-21CDB2222AB4}" type="sibTrans" cxnId="{9FEEECA8-E83C-429B-AFCD-2A795E372E77}">
      <dgm:prSet/>
      <dgm:spPr/>
      <dgm:t>
        <a:bodyPr/>
        <a:lstStyle/>
        <a:p>
          <a:endParaRPr lang="en-US"/>
        </a:p>
      </dgm:t>
    </dgm:pt>
    <dgm:pt modelId="{5F8D8F41-3067-4286-A316-18334A3A9B68}">
      <dgm:prSet/>
      <dgm:spPr/>
      <dgm:t>
        <a:bodyPr/>
        <a:lstStyle/>
        <a:p>
          <a:r>
            <a:rPr lang="en-US" dirty="0"/>
            <a:t>ROI</a:t>
          </a:r>
        </a:p>
      </dgm:t>
    </dgm:pt>
    <dgm:pt modelId="{7BCECA79-77A1-4DCB-9B4D-F64CE7985507}" type="parTrans" cxnId="{6A6CD471-FDDA-4547-B26D-FBE579C26117}">
      <dgm:prSet/>
      <dgm:spPr/>
      <dgm:t>
        <a:bodyPr/>
        <a:lstStyle/>
        <a:p>
          <a:endParaRPr lang="en-US"/>
        </a:p>
      </dgm:t>
    </dgm:pt>
    <dgm:pt modelId="{9EA37285-A6CC-4C7B-B3D6-75A56ABB38F9}" type="sibTrans" cxnId="{6A6CD471-FDDA-4547-B26D-FBE579C26117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26E6BCD0-F432-4063-B5A1-379E2049E464}">
      <dgm:prSet/>
      <dgm:spPr/>
      <dgm:t>
        <a:bodyPr/>
        <a:lstStyle/>
        <a:p>
          <a:r>
            <a:rPr lang="en-US" dirty="0"/>
            <a:t>Medicaid/SSI Verification</a:t>
          </a:r>
        </a:p>
      </dgm:t>
    </dgm:pt>
    <dgm:pt modelId="{235CC05D-848E-4088-A6B6-6D2669B839CB}" type="parTrans" cxnId="{2EA53275-584F-40AA-A1DE-5139C833AE3C}">
      <dgm:prSet/>
      <dgm:spPr/>
      <dgm:t>
        <a:bodyPr/>
        <a:lstStyle/>
        <a:p>
          <a:endParaRPr lang="en-US"/>
        </a:p>
      </dgm:t>
    </dgm:pt>
    <dgm:pt modelId="{67B97FC7-11C9-465B-8522-0442C3AD80B4}" type="sibTrans" cxnId="{2EA53275-584F-40AA-A1DE-5139C833AE3C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4BFEB242-9B2B-464D-9DF4-6A554EC84554}">
      <dgm:prSet/>
      <dgm:spPr/>
      <dgm:t>
        <a:bodyPr/>
        <a:lstStyle/>
        <a:p>
          <a:r>
            <a:rPr lang="en-US" dirty="0"/>
            <a:t>Provider Search</a:t>
          </a:r>
        </a:p>
      </dgm:t>
    </dgm:pt>
    <dgm:pt modelId="{0F21F3C9-13F7-4A71-9B81-687641F8C584}" type="parTrans" cxnId="{156659C8-0B9C-4666-9EF0-DF9FA520214A}">
      <dgm:prSet/>
      <dgm:spPr/>
      <dgm:t>
        <a:bodyPr/>
        <a:lstStyle/>
        <a:p>
          <a:endParaRPr lang="en-US"/>
        </a:p>
      </dgm:t>
    </dgm:pt>
    <dgm:pt modelId="{38AE5106-26F6-4818-9C4E-C6F78C17A237}" type="sibTrans" cxnId="{156659C8-0B9C-4666-9EF0-DF9FA520214A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AF574DD2-9952-4E9A-8FF9-976EDAFB3095}">
      <dgm:prSet/>
      <dgm:spPr/>
      <dgm:t>
        <a:bodyPr/>
        <a:lstStyle/>
        <a:p>
          <a:r>
            <a:rPr lang="en-US" dirty="0"/>
            <a:t>Individualized Support Plan</a:t>
          </a:r>
        </a:p>
      </dgm:t>
    </dgm:pt>
    <dgm:pt modelId="{27A86D16-1DC5-41B8-8548-BD27F56E9266}" type="parTrans" cxnId="{B91DA6B1-F3FA-43B0-9220-8D7EC6E35C79}">
      <dgm:prSet/>
      <dgm:spPr/>
      <dgm:t>
        <a:bodyPr/>
        <a:lstStyle/>
        <a:p>
          <a:endParaRPr lang="en-US"/>
        </a:p>
      </dgm:t>
    </dgm:pt>
    <dgm:pt modelId="{BF4EBFC9-EBE0-4823-A5E9-FEE2AB88A0EB}" type="sibTrans" cxnId="{B91DA6B1-F3FA-43B0-9220-8D7EC6E35C79}">
      <dgm:prSet/>
      <dgm:spPr/>
    </dgm:pt>
    <dgm:pt modelId="{9E4D87FB-3EA8-418B-852C-3B8B42CCB65B}" type="pres">
      <dgm:prSet presAssocID="{85346CDB-DF77-4789-B4D3-3A298A2FE248}" presName="Name0" presStyleCnt="0">
        <dgm:presLayoutVars>
          <dgm:dir/>
          <dgm:resizeHandles val="exact"/>
        </dgm:presLayoutVars>
      </dgm:prSet>
      <dgm:spPr/>
    </dgm:pt>
    <dgm:pt modelId="{00ADD611-A3C9-4B0A-94E6-2D6BB75248F1}" type="pres">
      <dgm:prSet presAssocID="{654FF603-EF4B-4439-9B6D-87C8E7396948}" presName="node" presStyleLbl="node1" presStyleIdx="0" presStyleCnt="7">
        <dgm:presLayoutVars>
          <dgm:bulletEnabled val="1"/>
        </dgm:presLayoutVars>
      </dgm:prSet>
      <dgm:spPr/>
    </dgm:pt>
    <dgm:pt modelId="{9054753E-F839-404E-936D-68FD6AA397D8}" type="pres">
      <dgm:prSet presAssocID="{CDA787BC-EE5D-4D00-82D7-29CDE3B00EE6}" presName="sibTrans" presStyleLbl="sibTrans1D1" presStyleIdx="0" presStyleCnt="6"/>
      <dgm:spPr/>
    </dgm:pt>
    <dgm:pt modelId="{AD439F7B-D134-4047-B19F-A11B0704FAA4}" type="pres">
      <dgm:prSet presAssocID="{CDA787BC-EE5D-4D00-82D7-29CDE3B00EE6}" presName="connectorText" presStyleLbl="sibTrans1D1" presStyleIdx="0" presStyleCnt="6"/>
      <dgm:spPr/>
    </dgm:pt>
    <dgm:pt modelId="{5833D862-78E4-4D74-8D03-2BC43313ACC0}" type="pres">
      <dgm:prSet presAssocID="{ADBA9FF8-7760-4AED-A06C-D34BCEC42861}" presName="node" presStyleLbl="node1" presStyleIdx="1" presStyleCnt="7">
        <dgm:presLayoutVars>
          <dgm:bulletEnabled val="1"/>
        </dgm:presLayoutVars>
      </dgm:prSet>
      <dgm:spPr/>
    </dgm:pt>
    <dgm:pt modelId="{7A9807F5-49DB-4D66-93CC-78F2B198CD08}" type="pres">
      <dgm:prSet presAssocID="{B04BD3CB-A927-4B2C-B17D-C46A3B66F5CC}" presName="sibTrans" presStyleLbl="sibTrans1D1" presStyleIdx="1" presStyleCnt="6"/>
      <dgm:spPr/>
    </dgm:pt>
    <dgm:pt modelId="{4535943B-D9A5-493D-91CF-21158777798D}" type="pres">
      <dgm:prSet presAssocID="{B04BD3CB-A927-4B2C-B17D-C46A3B66F5CC}" presName="connectorText" presStyleLbl="sibTrans1D1" presStyleIdx="1" presStyleCnt="6"/>
      <dgm:spPr/>
    </dgm:pt>
    <dgm:pt modelId="{9D34034B-589E-48C8-9ABB-F7EE3D924766}" type="pres">
      <dgm:prSet presAssocID="{5F8D8F41-3067-4286-A316-18334A3A9B68}" presName="node" presStyleLbl="node1" presStyleIdx="2" presStyleCnt="7">
        <dgm:presLayoutVars>
          <dgm:bulletEnabled val="1"/>
        </dgm:presLayoutVars>
      </dgm:prSet>
      <dgm:spPr/>
    </dgm:pt>
    <dgm:pt modelId="{D55CF7A5-44C8-40EB-A4B2-26367E61E223}" type="pres">
      <dgm:prSet presAssocID="{9EA37285-A6CC-4C7B-B3D6-75A56ABB38F9}" presName="sibTrans" presStyleLbl="sibTrans1D1" presStyleIdx="2" presStyleCnt="6"/>
      <dgm:spPr/>
    </dgm:pt>
    <dgm:pt modelId="{7080C7A3-975E-4704-A198-2142CA35A560}" type="pres">
      <dgm:prSet presAssocID="{9EA37285-A6CC-4C7B-B3D6-75A56ABB38F9}" presName="connectorText" presStyleLbl="sibTrans1D1" presStyleIdx="2" presStyleCnt="6"/>
      <dgm:spPr/>
    </dgm:pt>
    <dgm:pt modelId="{C2F7EA13-DAE9-4C63-8955-7AFC328B8208}" type="pres">
      <dgm:prSet presAssocID="{8FEF0C7D-01A8-4C32-9705-47A98679D07F}" presName="node" presStyleLbl="node1" presStyleIdx="3" presStyleCnt="7">
        <dgm:presLayoutVars>
          <dgm:bulletEnabled val="1"/>
        </dgm:presLayoutVars>
      </dgm:prSet>
      <dgm:spPr/>
    </dgm:pt>
    <dgm:pt modelId="{331B432F-B600-4614-A237-BCC72804A94F}" type="pres">
      <dgm:prSet presAssocID="{0C68E274-9A5D-4BB7-8102-21CDB2222AB4}" presName="sibTrans" presStyleLbl="sibTrans1D1" presStyleIdx="3" presStyleCnt="6"/>
      <dgm:spPr/>
    </dgm:pt>
    <dgm:pt modelId="{1D4EF5D0-FD00-4198-8ADF-92D637AE5FC9}" type="pres">
      <dgm:prSet presAssocID="{0C68E274-9A5D-4BB7-8102-21CDB2222AB4}" presName="connectorText" presStyleLbl="sibTrans1D1" presStyleIdx="3" presStyleCnt="6"/>
      <dgm:spPr/>
    </dgm:pt>
    <dgm:pt modelId="{0B5EE7E8-17F6-4261-9789-BD1439A0C502}" type="pres">
      <dgm:prSet presAssocID="{26E6BCD0-F432-4063-B5A1-379E2049E464}" presName="node" presStyleLbl="node1" presStyleIdx="4" presStyleCnt="7">
        <dgm:presLayoutVars>
          <dgm:bulletEnabled val="1"/>
        </dgm:presLayoutVars>
      </dgm:prSet>
      <dgm:spPr/>
    </dgm:pt>
    <dgm:pt modelId="{798179B1-BD7E-48AC-A398-C23B1C1EF08D}" type="pres">
      <dgm:prSet presAssocID="{67B97FC7-11C9-465B-8522-0442C3AD80B4}" presName="sibTrans" presStyleLbl="sibTrans1D1" presStyleIdx="4" presStyleCnt="6"/>
      <dgm:spPr/>
    </dgm:pt>
    <dgm:pt modelId="{BB64CEEB-8C93-42D5-A97D-0D1FD4D1FE64}" type="pres">
      <dgm:prSet presAssocID="{67B97FC7-11C9-465B-8522-0442C3AD80B4}" presName="connectorText" presStyleLbl="sibTrans1D1" presStyleIdx="4" presStyleCnt="6"/>
      <dgm:spPr/>
    </dgm:pt>
    <dgm:pt modelId="{F5327076-4D35-4519-8D16-F74C566C9753}" type="pres">
      <dgm:prSet presAssocID="{4BFEB242-9B2B-464D-9DF4-6A554EC84554}" presName="node" presStyleLbl="node1" presStyleIdx="5" presStyleCnt="7">
        <dgm:presLayoutVars>
          <dgm:bulletEnabled val="1"/>
        </dgm:presLayoutVars>
      </dgm:prSet>
      <dgm:spPr/>
    </dgm:pt>
    <dgm:pt modelId="{12979B09-768B-49B8-B92D-51D5E424B531}" type="pres">
      <dgm:prSet presAssocID="{38AE5106-26F6-4818-9C4E-C6F78C17A237}" presName="sibTrans" presStyleLbl="sibTrans1D1" presStyleIdx="5" presStyleCnt="6"/>
      <dgm:spPr/>
    </dgm:pt>
    <dgm:pt modelId="{FC71583C-33DE-4AE6-9685-481A62492439}" type="pres">
      <dgm:prSet presAssocID="{38AE5106-26F6-4818-9C4E-C6F78C17A237}" presName="connectorText" presStyleLbl="sibTrans1D1" presStyleIdx="5" presStyleCnt="6"/>
      <dgm:spPr/>
    </dgm:pt>
    <dgm:pt modelId="{3BDFAA91-EDAB-4D10-B601-DBB3BCA46E6F}" type="pres">
      <dgm:prSet presAssocID="{AF574DD2-9952-4E9A-8FF9-976EDAFB3095}" presName="node" presStyleLbl="node1" presStyleIdx="6" presStyleCnt="7">
        <dgm:presLayoutVars>
          <dgm:bulletEnabled val="1"/>
        </dgm:presLayoutVars>
      </dgm:prSet>
      <dgm:spPr/>
    </dgm:pt>
  </dgm:ptLst>
  <dgm:cxnLst>
    <dgm:cxn modelId="{34BC2305-8A6D-45CF-81EF-205457CA3662}" type="presOf" srcId="{ADBA9FF8-7760-4AED-A06C-D34BCEC42861}" destId="{5833D862-78E4-4D74-8D03-2BC43313ACC0}" srcOrd="0" destOrd="0" presId="urn:microsoft.com/office/officeart/2016/7/layout/RepeatingBendingProcessNew"/>
    <dgm:cxn modelId="{8DD3C216-976E-4583-9D2B-22300A8DCC0F}" type="presOf" srcId="{8FEF0C7D-01A8-4C32-9705-47A98679D07F}" destId="{C2F7EA13-DAE9-4C63-8955-7AFC328B8208}" srcOrd="0" destOrd="0" presId="urn:microsoft.com/office/officeart/2016/7/layout/RepeatingBendingProcessNew"/>
    <dgm:cxn modelId="{42501F1E-63D4-4690-81DC-5BB003D5A80F}" srcId="{85346CDB-DF77-4789-B4D3-3A298A2FE248}" destId="{654FF603-EF4B-4439-9B6D-87C8E7396948}" srcOrd="0" destOrd="0" parTransId="{F7EE95A1-8F34-4238-ADDE-8C4EE1B88152}" sibTransId="{CDA787BC-EE5D-4D00-82D7-29CDE3B00EE6}"/>
    <dgm:cxn modelId="{7A0DA426-E7A6-4F1F-8815-3938E2F3D7A3}" type="presOf" srcId="{67B97FC7-11C9-465B-8522-0442C3AD80B4}" destId="{798179B1-BD7E-48AC-A398-C23B1C1EF08D}" srcOrd="0" destOrd="0" presId="urn:microsoft.com/office/officeart/2016/7/layout/RepeatingBendingProcessNew"/>
    <dgm:cxn modelId="{D5B84027-080F-4A31-BF54-DAA49AD5261E}" type="presOf" srcId="{26E6BCD0-F432-4063-B5A1-379E2049E464}" destId="{0B5EE7E8-17F6-4261-9789-BD1439A0C502}" srcOrd="0" destOrd="0" presId="urn:microsoft.com/office/officeart/2016/7/layout/RepeatingBendingProcessNew"/>
    <dgm:cxn modelId="{36CD245F-A4E2-428A-9B46-F860DE34006C}" type="presOf" srcId="{5F8D8F41-3067-4286-A316-18334A3A9B68}" destId="{9D34034B-589E-48C8-9ABB-F7EE3D924766}" srcOrd="0" destOrd="0" presId="urn:microsoft.com/office/officeart/2016/7/layout/RepeatingBendingProcessNew"/>
    <dgm:cxn modelId="{CA592364-6072-4876-B02B-FE284AD6CE46}" type="presOf" srcId="{CDA787BC-EE5D-4D00-82D7-29CDE3B00EE6}" destId="{9054753E-F839-404E-936D-68FD6AA397D8}" srcOrd="0" destOrd="0" presId="urn:microsoft.com/office/officeart/2016/7/layout/RepeatingBendingProcessNew"/>
    <dgm:cxn modelId="{6A6CD471-FDDA-4547-B26D-FBE579C26117}" srcId="{85346CDB-DF77-4789-B4D3-3A298A2FE248}" destId="{5F8D8F41-3067-4286-A316-18334A3A9B68}" srcOrd="2" destOrd="0" parTransId="{7BCECA79-77A1-4DCB-9B4D-F64CE7985507}" sibTransId="{9EA37285-A6CC-4C7B-B3D6-75A56ABB38F9}"/>
    <dgm:cxn modelId="{2EA53275-584F-40AA-A1DE-5139C833AE3C}" srcId="{85346CDB-DF77-4789-B4D3-3A298A2FE248}" destId="{26E6BCD0-F432-4063-B5A1-379E2049E464}" srcOrd="4" destOrd="0" parTransId="{235CC05D-848E-4088-A6B6-6D2669B839CB}" sibTransId="{67B97FC7-11C9-465B-8522-0442C3AD80B4}"/>
    <dgm:cxn modelId="{B9D37586-7C29-456B-A2CD-D449FFAD8ADE}" type="presOf" srcId="{4BFEB242-9B2B-464D-9DF4-6A554EC84554}" destId="{F5327076-4D35-4519-8D16-F74C566C9753}" srcOrd="0" destOrd="0" presId="urn:microsoft.com/office/officeart/2016/7/layout/RepeatingBendingProcessNew"/>
    <dgm:cxn modelId="{9BB2D38A-C698-4D1D-A503-A938E59A3C4D}" type="presOf" srcId="{9EA37285-A6CC-4C7B-B3D6-75A56ABB38F9}" destId="{7080C7A3-975E-4704-A198-2142CA35A560}" srcOrd="1" destOrd="0" presId="urn:microsoft.com/office/officeart/2016/7/layout/RepeatingBendingProcessNew"/>
    <dgm:cxn modelId="{FF1CA68F-CB92-4712-825F-425A8021837B}" type="presOf" srcId="{67B97FC7-11C9-465B-8522-0442C3AD80B4}" destId="{BB64CEEB-8C93-42D5-A97D-0D1FD4D1FE64}" srcOrd="1" destOrd="0" presId="urn:microsoft.com/office/officeart/2016/7/layout/RepeatingBendingProcessNew"/>
    <dgm:cxn modelId="{ED9CF79A-CE4B-445D-9062-73CDABA92F0C}" type="presOf" srcId="{38AE5106-26F6-4818-9C4E-C6F78C17A237}" destId="{FC71583C-33DE-4AE6-9685-481A62492439}" srcOrd="1" destOrd="0" presId="urn:microsoft.com/office/officeart/2016/7/layout/RepeatingBendingProcessNew"/>
    <dgm:cxn modelId="{BBBFF09C-2483-4583-9E7B-8152E9F078D7}" type="presOf" srcId="{0C68E274-9A5D-4BB7-8102-21CDB2222AB4}" destId="{331B432F-B600-4614-A237-BCC72804A94F}" srcOrd="0" destOrd="0" presId="urn:microsoft.com/office/officeart/2016/7/layout/RepeatingBendingProcessNew"/>
    <dgm:cxn modelId="{C57DADA4-B89A-4A5F-A776-24DA36CED71D}" type="presOf" srcId="{85346CDB-DF77-4789-B4D3-3A298A2FE248}" destId="{9E4D87FB-3EA8-418B-852C-3B8B42CCB65B}" srcOrd="0" destOrd="0" presId="urn:microsoft.com/office/officeart/2016/7/layout/RepeatingBendingProcessNew"/>
    <dgm:cxn modelId="{9FEEECA8-E83C-429B-AFCD-2A795E372E77}" srcId="{85346CDB-DF77-4789-B4D3-3A298A2FE248}" destId="{8FEF0C7D-01A8-4C32-9705-47A98679D07F}" srcOrd="3" destOrd="0" parTransId="{B30F2BB9-A856-4D9D-BD49-7718DFD0787E}" sibTransId="{0C68E274-9A5D-4BB7-8102-21CDB2222AB4}"/>
    <dgm:cxn modelId="{F14E9FAA-A113-46FF-9AFA-D46835F0152E}" type="presOf" srcId="{B04BD3CB-A927-4B2C-B17D-C46A3B66F5CC}" destId="{7A9807F5-49DB-4D66-93CC-78F2B198CD08}" srcOrd="0" destOrd="0" presId="urn:microsoft.com/office/officeart/2016/7/layout/RepeatingBendingProcessNew"/>
    <dgm:cxn modelId="{2BF571AF-D9CF-4F7C-A158-D4689AFEBF43}" type="presOf" srcId="{654FF603-EF4B-4439-9B6D-87C8E7396948}" destId="{00ADD611-A3C9-4B0A-94E6-2D6BB75248F1}" srcOrd="0" destOrd="0" presId="urn:microsoft.com/office/officeart/2016/7/layout/RepeatingBendingProcessNew"/>
    <dgm:cxn modelId="{20E69AAF-3BC7-4D8B-8D53-5B90D035AD42}" srcId="{85346CDB-DF77-4789-B4D3-3A298A2FE248}" destId="{ADBA9FF8-7760-4AED-A06C-D34BCEC42861}" srcOrd="1" destOrd="0" parTransId="{98A69291-8580-43CB-9281-988D07E704B0}" sibTransId="{B04BD3CB-A927-4B2C-B17D-C46A3B66F5CC}"/>
    <dgm:cxn modelId="{FC8AD2B0-2302-4C64-923E-B9592810B91D}" type="presOf" srcId="{CDA787BC-EE5D-4D00-82D7-29CDE3B00EE6}" destId="{AD439F7B-D134-4047-B19F-A11B0704FAA4}" srcOrd="1" destOrd="0" presId="urn:microsoft.com/office/officeart/2016/7/layout/RepeatingBendingProcessNew"/>
    <dgm:cxn modelId="{B91DA6B1-F3FA-43B0-9220-8D7EC6E35C79}" srcId="{85346CDB-DF77-4789-B4D3-3A298A2FE248}" destId="{AF574DD2-9952-4E9A-8FF9-976EDAFB3095}" srcOrd="6" destOrd="0" parTransId="{27A86D16-1DC5-41B8-8548-BD27F56E9266}" sibTransId="{BF4EBFC9-EBE0-4823-A5E9-FEE2AB88A0EB}"/>
    <dgm:cxn modelId="{1FB67EBA-8DB5-427D-BAB3-09CA983FCF1C}" type="presOf" srcId="{B04BD3CB-A927-4B2C-B17D-C46A3B66F5CC}" destId="{4535943B-D9A5-493D-91CF-21158777798D}" srcOrd="1" destOrd="0" presId="urn:microsoft.com/office/officeart/2016/7/layout/RepeatingBendingProcessNew"/>
    <dgm:cxn modelId="{7CB003C2-75AD-4341-9887-AC12E24004D7}" type="presOf" srcId="{9EA37285-A6CC-4C7B-B3D6-75A56ABB38F9}" destId="{D55CF7A5-44C8-40EB-A4B2-26367E61E223}" srcOrd="0" destOrd="0" presId="urn:microsoft.com/office/officeart/2016/7/layout/RepeatingBendingProcessNew"/>
    <dgm:cxn modelId="{156659C8-0B9C-4666-9EF0-DF9FA520214A}" srcId="{85346CDB-DF77-4789-B4D3-3A298A2FE248}" destId="{4BFEB242-9B2B-464D-9DF4-6A554EC84554}" srcOrd="5" destOrd="0" parTransId="{0F21F3C9-13F7-4A71-9B81-687641F8C584}" sibTransId="{38AE5106-26F6-4818-9C4E-C6F78C17A237}"/>
    <dgm:cxn modelId="{1322B7CC-1818-4629-A137-E3453204B44B}" type="presOf" srcId="{0C68E274-9A5D-4BB7-8102-21CDB2222AB4}" destId="{1D4EF5D0-FD00-4198-8ADF-92D637AE5FC9}" srcOrd="1" destOrd="0" presId="urn:microsoft.com/office/officeart/2016/7/layout/RepeatingBendingProcessNew"/>
    <dgm:cxn modelId="{5F76BCD0-F325-46E4-ACFB-38CD643EF0C3}" type="presOf" srcId="{AF574DD2-9952-4E9A-8FF9-976EDAFB3095}" destId="{3BDFAA91-EDAB-4D10-B601-DBB3BCA46E6F}" srcOrd="0" destOrd="0" presId="urn:microsoft.com/office/officeart/2016/7/layout/RepeatingBendingProcessNew"/>
    <dgm:cxn modelId="{ADAEFEED-1C3F-47B2-BCA2-E47E838E95E5}" type="presOf" srcId="{38AE5106-26F6-4818-9C4E-C6F78C17A237}" destId="{12979B09-768B-49B8-B92D-51D5E424B531}" srcOrd="0" destOrd="0" presId="urn:microsoft.com/office/officeart/2016/7/layout/RepeatingBendingProcessNew"/>
    <dgm:cxn modelId="{87AACAE2-FEC5-4E89-9030-2D77EB8AFAC2}" type="presParOf" srcId="{9E4D87FB-3EA8-418B-852C-3B8B42CCB65B}" destId="{00ADD611-A3C9-4B0A-94E6-2D6BB75248F1}" srcOrd="0" destOrd="0" presId="urn:microsoft.com/office/officeart/2016/7/layout/RepeatingBendingProcessNew"/>
    <dgm:cxn modelId="{E3DBD6FA-E5ED-473E-AD6B-B09DDB6C55AF}" type="presParOf" srcId="{9E4D87FB-3EA8-418B-852C-3B8B42CCB65B}" destId="{9054753E-F839-404E-936D-68FD6AA397D8}" srcOrd="1" destOrd="0" presId="urn:microsoft.com/office/officeart/2016/7/layout/RepeatingBendingProcessNew"/>
    <dgm:cxn modelId="{10A789EC-A6FA-425E-8F71-D3C26A095F08}" type="presParOf" srcId="{9054753E-F839-404E-936D-68FD6AA397D8}" destId="{AD439F7B-D134-4047-B19F-A11B0704FAA4}" srcOrd="0" destOrd="0" presId="urn:microsoft.com/office/officeart/2016/7/layout/RepeatingBendingProcessNew"/>
    <dgm:cxn modelId="{0BD271B3-5896-464A-ACE9-0805BC3733A5}" type="presParOf" srcId="{9E4D87FB-3EA8-418B-852C-3B8B42CCB65B}" destId="{5833D862-78E4-4D74-8D03-2BC43313ACC0}" srcOrd="2" destOrd="0" presId="urn:microsoft.com/office/officeart/2016/7/layout/RepeatingBendingProcessNew"/>
    <dgm:cxn modelId="{19D8D60E-6A7E-4539-B896-71D412BFCE97}" type="presParOf" srcId="{9E4D87FB-3EA8-418B-852C-3B8B42CCB65B}" destId="{7A9807F5-49DB-4D66-93CC-78F2B198CD08}" srcOrd="3" destOrd="0" presId="urn:microsoft.com/office/officeart/2016/7/layout/RepeatingBendingProcessNew"/>
    <dgm:cxn modelId="{89E8D563-AF86-4B53-A1B3-97EC61D0474B}" type="presParOf" srcId="{7A9807F5-49DB-4D66-93CC-78F2B198CD08}" destId="{4535943B-D9A5-493D-91CF-21158777798D}" srcOrd="0" destOrd="0" presId="urn:microsoft.com/office/officeart/2016/7/layout/RepeatingBendingProcessNew"/>
    <dgm:cxn modelId="{C6A526E7-C2D8-4D85-9DE9-733B02A7FA1B}" type="presParOf" srcId="{9E4D87FB-3EA8-418B-852C-3B8B42CCB65B}" destId="{9D34034B-589E-48C8-9ABB-F7EE3D924766}" srcOrd="4" destOrd="0" presId="urn:microsoft.com/office/officeart/2016/7/layout/RepeatingBendingProcessNew"/>
    <dgm:cxn modelId="{F376D794-B4E3-4D60-84AB-3E701EF8F3DF}" type="presParOf" srcId="{9E4D87FB-3EA8-418B-852C-3B8B42CCB65B}" destId="{D55CF7A5-44C8-40EB-A4B2-26367E61E223}" srcOrd="5" destOrd="0" presId="urn:microsoft.com/office/officeart/2016/7/layout/RepeatingBendingProcessNew"/>
    <dgm:cxn modelId="{F24E9170-E001-46F8-BE7C-51701316D05C}" type="presParOf" srcId="{D55CF7A5-44C8-40EB-A4B2-26367E61E223}" destId="{7080C7A3-975E-4704-A198-2142CA35A560}" srcOrd="0" destOrd="0" presId="urn:microsoft.com/office/officeart/2016/7/layout/RepeatingBendingProcessNew"/>
    <dgm:cxn modelId="{340C54B3-D504-44EA-B7CE-5FCE8289D635}" type="presParOf" srcId="{9E4D87FB-3EA8-418B-852C-3B8B42CCB65B}" destId="{C2F7EA13-DAE9-4C63-8955-7AFC328B8208}" srcOrd="6" destOrd="0" presId="urn:microsoft.com/office/officeart/2016/7/layout/RepeatingBendingProcessNew"/>
    <dgm:cxn modelId="{49FDDD34-A30A-43D6-8D89-01DA128CBCD4}" type="presParOf" srcId="{9E4D87FB-3EA8-418B-852C-3B8B42CCB65B}" destId="{331B432F-B600-4614-A237-BCC72804A94F}" srcOrd="7" destOrd="0" presId="urn:microsoft.com/office/officeart/2016/7/layout/RepeatingBendingProcessNew"/>
    <dgm:cxn modelId="{A8B76698-C4A8-406A-97EA-3A23614C3D6A}" type="presParOf" srcId="{331B432F-B600-4614-A237-BCC72804A94F}" destId="{1D4EF5D0-FD00-4198-8ADF-92D637AE5FC9}" srcOrd="0" destOrd="0" presId="urn:microsoft.com/office/officeart/2016/7/layout/RepeatingBendingProcessNew"/>
    <dgm:cxn modelId="{7324F1CC-9EE8-49E2-A29E-69AF411DBD1E}" type="presParOf" srcId="{9E4D87FB-3EA8-418B-852C-3B8B42CCB65B}" destId="{0B5EE7E8-17F6-4261-9789-BD1439A0C502}" srcOrd="8" destOrd="0" presId="urn:microsoft.com/office/officeart/2016/7/layout/RepeatingBendingProcessNew"/>
    <dgm:cxn modelId="{F4D0689F-2472-4870-B603-791D6676FA63}" type="presParOf" srcId="{9E4D87FB-3EA8-418B-852C-3B8B42CCB65B}" destId="{798179B1-BD7E-48AC-A398-C23B1C1EF08D}" srcOrd="9" destOrd="0" presId="urn:microsoft.com/office/officeart/2016/7/layout/RepeatingBendingProcessNew"/>
    <dgm:cxn modelId="{FADBD812-EEFE-465E-8DB5-69F2B4664B0C}" type="presParOf" srcId="{798179B1-BD7E-48AC-A398-C23B1C1EF08D}" destId="{BB64CEEB-8C93-42D5-A97D-0D1FD4D1FE64}" srcOrd="0" destOrd="0" presId="urn:microsoft.com/office/officeart/2016/7/layout/RepeatingBendingProcessNew"/>
    <dgm:cxn modelId="{B0F2FE12-086C-4120-B162-1911060AE5EC}" type="presParOf" srcId="{9E4D87FB-3EA8-418B-852C-3B8B42CCB65B}" destId="{F5327076-4D35-4519-8D16-F74C566C9753}" srcOrd="10" destOrd="0" presId="urn:microsoft.com/office/officeart/2016/7/layout/RepeatingBendingProcessNew"/>
    <dgm:cxn modelId="{C1C8E468-DBA0-439D-951A-A56C769FF625}" type="presParOf" srcId="{9E4D87FB-3EA8-418B-852C-3B8B42CCB65B}" destId="{12979B09-768B-49B8-B92D-51D5E424B531}" srcOrd="11" destOrd="0" presId="urn:microsoft.com/office/officeart/2016/7/layout/RepeatingBendingProcessNew"/>
    <dgm:cxn modelId="{270EB9EF-32BB-452F-B460-A7B5DC457236}" type="presParOf" srcId="{12979B09-768B-49B8-B92D-51D5E424B531}" destId="{FC71583C-33DE-4AE6-9685-481A62492439}" srcOrd="0" destOrd="0" presId="urn:microsoft.com/office/officeart/2016/7/layout/RepeatingBendingProcessNew"/>
    <dgm:cxn modelId="{8D50F04A-EE6F-44E0-BB7A-ECA587C8F945}" type="presParOf" srcId="{9E4D87FB-3EA8-418B-852C-3B8B42CCB65B}" destId="{3BDFAA91-EDAB-4D10-B601-DBB3BCA46E6F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750E6-DE0C-4EC2-BB5C-45B5911046B5}">
      <dsp:nvSpPr>
        <dsp:cNvPr id="0" name=""/>
        <dsp:cNvSpPr/>
      </dsp:nvSpPr>
      <dsp:spPr>
        <a:xfrm>
          <a:off x="0" y="0"/>
          <a:ext cx="3372941" cy="390842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68" tIns="330200" rIns="262968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/>
            <a:t>Provide overview of NOW and COMP Waiver Services</a:t>
          </a:r>
          <a:endParaRPr lang="en-US" sz="2600" kern="1200"/>
        </a:p>
      </dsp:txBody>
      <dsp:txXfrm>
        <a:off x="0" y="1485201"/>
        <a:ext cx="3372941" cy="2345055"/>
      </dsp:txXfrm>
    </dsp:sp>
    <dsp:sp modelId="{35EF0730-A8FF-47FB-8F4F-C708B54D07AB}">
      <dsp:nvSpPr>
        <dsp:cNvPr id="0" name=""/>
        <dsp:cNvSpPr/>
      </dsp:nvSpPr>
      <dsp:spPr>
        <a:xfrm>
          <a:off x="1100207" y="390842"/>
          <a:ext cx="1172527" cy="117252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15" tIns="12700" rIns="9141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71920" y="562555"/>
        <a:ext cx="829101" cy="829101"/>
      </dsp:txXfrm>
    </dsp:sp>
    <dsp:sp modelId="{EBFD35E7-7CF3-42E6-9963-A3B38234A280}">
      <dsp:nvSpPr>
        <dsp:cNvPr id="0" name=""/>
        <dsp:cNvSpPr/>
      </dsp:nvSpPr>
      <dsp:spPr>
        <a:xfrm>
          <a:off x="0" y="3908353"/>
          <a:ext cx="3372941" cy="7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719998"/>
                <a:satOff val="-370"/>
                <a:lumOff val="-941"/>
                <a:alphaOff val="0"/>
                <a:shade val="88000"/>
                <a:lumMod val="88000"/>
              </a:schemeClr>
              <a:schemeClr val="accent2">
                <a:hueOff val="719998"/>
                <a:satOff val="-370"/>
                <a:lumOff val="-941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719998"/>
              <a:satOff val="-370"/>
              <a:lumOff val="-9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F39500-072B-4F57-AC52-4C81EDE3E034}">
      <dsp:nvSpPr>
        <dsp:cNvPr id="0" name=""/>
        <dsp:cNvSpPr/>
      </dsp:nvSpPr>
      <dsp:spPr>
        <a:xfrm>
          <a:off x="3710235" y="0"/>
          <a:ext cx="3372941" cy="3908425"/>
        </a:xfrm>
        <a:prstGeom prst="rect">
          <a:avLst/>
        </a:prstGeom>
        <a:solidFill>
          <a:schemeClr val="accent2">
            <a:tint val="40000"/>
            <a:alpha val="90000"/>
            <a:hueOff val="1928913"/>
            <a:satOff val="-1059"/>
            <a:lumOff val="-52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928913"/>
              <a:satOff val="-1059"/>
              <a:lumOff val="-5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68" tIns="330200" rIns="262968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 dirty="0"/>
            <a:t>Explore the myths about waiver services</a:t>
          </a:r>
          <a:endParaRPr lang="en-US" sz="2600" kern="1200" dirty="0"/>
        </a:p>
      </dsp:txBody>
      <dsp:txXfrm>
        <a:off x="3710235" y="1485201"/>
        <a:ext cx="3372941" cy="2345055"/>
      </dsp:txXfrm>
    </dsp:sp>
    <dsp:sp modelId="{C46D47CF-3342-4019-86F6-B65FEB1C43AC}">
      <dsp:nvSpPr>
        <dsp:cNvPr id="0" name=""/>
        <dsp:cNvSpPr/>
      </dsp:nvSpPr>
      <dsp:spPr>
        <a:xfrm>
          <a:off x="4810442" y="390842"/>
          <a:ext cx="1172527" cy="117252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hueOff val="1439995"/>
                <a:satOff val="-740"/>
                <a:lumOff val="-1882"/>
                <a:alphaOff val="0"/>
                <a:shade val="88000"/>
                <a:lumMod val="88000"/>
              </a:schemeClr>
              <a:schemeClr val="accent2">
                <a:hueOff val="1439995"/>
                <a:satOff val="-740"/>
                <a:lumOff val="-1882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1439995"/>
              <a:satOff val="-740"/>
              <a:lumOff val="-18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15" tIns="12700" rIns="9141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982155" y="562555"/>
        <a:ext cx="829101" cy="829101"/>
      </dsp:txXfrm>
    </dsp:sp>
    <dsp:sp modelId="{00DC3EB5-6614-47F2-BFF2-384FAF23AEFA}">
      <dsp:nvSpPr>
        <dsp:cNvPr id="0" name=""/>
        <dsp:cNvSpPr/>
      </dsp:nvSpPr>
      <dsp:spPr>
        <a:xfrm>
          <a:off x="3710235" y="3908353"/>
          <a:ext cx="3372941" cy="7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2159993"/>
                <a:satOff val="-1110"/>
                <a:lumOff val="-2824"/>
                <a:alphaOff val="0"/>
                <a:shade val="88000"/>
                <a:lumMod val="88000"/>
              </a:schemeClr>
              <a:schemeClr val="accent2">
                <a:hueOff val="2159993"/>
                <a:satOff val="-1110"/>
                <a:lumOff val="-2824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2159993"/>
              <a:satOff val="-1110"/>
              <a:lumOff val="-28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B19E45-E76B-4208-897B-2AB9834585FB}">
      <dsp:nvSpPr>
        <dsp:cNvPr id="0" name=""/>
        <dsp:cNvSpPr/>
      </dsp:nvSpPr>
      <dsp:spPr>
        <a:xfrm>
          <a:off x="7420471" y="0"/>
          <a:ext cx="3372941" cy="3908425"/>
        </a:xfrm>
        <a:prstGeom prst="rect">
          <a:avLst/>
        </a:prstGeom>
        <a:solidFill>
          <a:schemeClr val="accent2">
            <a:tint val="40000"/>
            <a:alpha val="90000"/>
            <a:hueOff val="3857825"/>
            <a:satOff val="-2119"/>
            <a:lumOff val="-105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857825"/>
              <a:satOff val="-2119"/>
              <a:lumOff val="-10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68" tIns="330200" rIns="262968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/>
            <a:t>Discover appropriate resources for unique questions </a:t>
          </a:r>
          <a:endParaRPr lang="en-US" sz="2600" kern="1200"/>
        </a:p>
      </dsp:txBody>
      <dsp:txXfrm>
        <a:off x="7420471" y="1485201"/>
        <a:ext cx="3372941" cy="2345055"/>
      </dsp:txXfrm>
    </dsp:sp>
    <dsp:sp modelId="{A7B56235-03AB-4BB8-A46B-B4A6921331E5}">
      <dsp:nvSpPr>
        <dsp:cNvPr id="0" name=""/>
        <dsp:cNvSpPr/>
      </dsp:nvSpPr>
      <dsp:spPr>
        <a:xfrm>
          <a:off x="8520678" y="390842"/>
          <a:ext cx="1172527" cy="117252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hueOff val="2879991"/>
                <a:satOff val="-1480"/>
                <a:lumOff val="-3765"/>
                <a:alphaOff val="0"/>
                <a:shade val="88000"/>
                <a:lumMod val="88000"/>
              </a:schemeClr>
              <a:schemeClr val="accent2">
                <a:hueOff val="2879991"/>
                <a:satOff val="-1480"/>
                <a:lumOff val="-3765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2879991"/>
              <a:satOff val="-1480"/>
              <a:lumOff val="-3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15" tIns="12700" rIns="9141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692391" y="562555"/>
        <a:ext cx="829101" cy="829101"/>
      </dsp:txXfrm>
    </dsp:sp>
    <dsp:sp modelId="{C33F3E86-6864-4DAB-8C06-AA45DF1A7D70}">
      <dsp:nvSpPr>
        <dsp:cNvPr id="0" name=""/>
        <dsp:cNvSpPr/>
      </dsp:nvSpPr>
      <dsp:spPr>
        <a:xfrm>
          <a:off x="7420471" y="3908353"/>
          <a:ext cx="3372941" cy="7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3599988"/>
                <a:satOff val="-1850"/>
                <a:lumOff val="-4706"/>
                <a:alphaOff val="0"/>
                <a:shade val="88000"/>
                <a:lumMod val="88000"/>
              </a:schemeClr>
              <a:schemeClr val="accent2">
                <a:hueOff val="3599988"/>
                <a:satOff val="-1850"/>
                <a:lumOff val="-4706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3599988"/>
              <a:satOff val="-1850"/>
              <a:lumOff val="-4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B6764-B26D-4FEA-ACAC-13404BB912E2}">
      <dsp:nvSpPr>
        <dsp:cNvPr id="0" name=""/>
        <dsp:cNvSpPr/>
      </dsp:nvSpPr>
      <dsp:spPr>
        <a:xfrm>
          <a:off x="563268" y="755714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AAE70-277B-4E62-8676-A9D0CED00514}">
      <dsp:nvSpPr>
        <dsp:cNvPr id="0" name=""/>
        <dsp:cNvSpPr/>
      </dsp:nvSpPr>
      <dsp:spPr>
        <a:xfrm>
          <a:off x="68268" y="183581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Who?</a:t>
          </a:r>
        </a:p>
      </dsp:txBody>
      <dsp:txXfrm>
        <a:off x="68268" y="1835810"/>
        <a:ext cx="1800000" cy="720000"/>
      </dsp:txXfrm>
    </dsp:sp>
    <dsp:sp modelId="{CB66BC40-2A20-41FD-AC72-58D19D799EE4}">
      <dsp:nvSpPr>
        <dsp:cNvPr id="0" name=""/>
        <dsp:cNvSpPr/>
      </dsp:nvSpPr>
      <dsp:spPr>
        <a:xfrm>
          <a:off x="2678268" y="755714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EB7A5-6247-4C07-8231-FDEC50A0B285}">
      <dsp:nvSpPr>
        <dsp:cNvPr id="0" name=""/>
        <dsp:cNvSpPr/>
      </dsp:nvSpPr>
      <dsp:spPr>
        <a:xfrm>
          <a:off x="2183268" y="183581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What?</a:t>
          </a:r>
        </a:p>
      </dsp:txBody>
      <dsp:txXfrm>
        <a:off x="2183268" y="1835810"/>
        <a:ext cx="1800000" cy="720000"/>
      </dsp:txXfrm>
    </dsp:sp>
    <dsp:sp modelId="{527597A2-CEBB-40EF-B21D-DE5EEE1C17F5}">
      <dsp:nvSpPr>
        <dsp:cNvPr id="0" name=""/>
        <dsp:cNvSpPr/>
      </dsp:nvSpPr>
      <dsp:spPr>
        <a:xfrm>
          <a:off x="4793269" y="755714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C6823-540A-4BB9-944F-13A593D9E055}">
      <dsp:nvSpPr>
        <dsp:cNvPr id="0" name=""/>
        <dsp:cNvSpPr/>
      </dsp:nvSpPr>
      <dsp:spPr>
        <a:xfrm>
          <a:off x="4298269" y="183581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When?</a:t>
          </a:r>
        </a:p>
      </dsp:txBody>
      <dsp:txXfrm>
        <a:off x="4298269" y="1835810"/>
        <a:ext cx="1800000" cy="720000"/>
      </dsp:txXfrm>
    </dsp:sp>
    <dsp:sp modelId="{053C88BA-21C8-496A-B9E5-79BCE63EA73B}">
      <dsp:nvSpPr>
        <dsp:cNvPr id="0" name=""/>
        <dsp:cNvSpPr/>
      </dsp:nvSpPr>
      <dsp:spPr>
        <a:xfrm>
          <a:off x="6908269" y="755714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3C257-0E3E-44A6-8094-CFC2A08C18B0}">
      <dsp:nvSpPr>
        <dsp:cNvPr id="0" name=""/>
        <dsp:cNvSpPr/>
      </dsp:nvSpPr>
      <dsp:spPr>
        <a:xfrm>
          <a:off x="6413269" y="183581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Why?</a:t>
          </a:r>
        </a:p>
      </dsp:txBody>
      <dsp:txXfrm>
        <a:off x="6413269" y="1835810"/>
        <a:ext cx="1800000" cy="720000"/>
      </dsp:txXfrm>
    </dsp:sp>
    <dsp:sp modelId="{3A220965-E60F-4197-8982-90DF2B456C11}">
      <dsp:nvSpPr>
        <dsp:cNvPr id="0" name=""/>
        <dsp:cNvSpPr/>
      </dsp:nvSpPr>
      <dsp:spPr>
        <a:xfrm>
          <a:off x="9023269" y="755714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4A502-A679-45AA-9135-4DF143C44889}">
      <dsp:nvSpPr>
        <dsp:cNvPr id="0" name=""/>
        <dsp:cNvSpPr/>
      </dsp:nvSpPr>
      <dsp:spPr>
        <a:xfrm>
          <a:off x="8528269" y="183581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How</a:t>
          </a:r>
        </a:p>
      </dsp:txBody>
      <dsp:txXfrm>
        <a:off x="8528269" y="1835810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046A9-8D29-4E8A-B94A-684616F9846C}">
      <dsp:nvSpPr>
        <dsp:cNvPr id="0" name=""/>
        <dsp:cNvSpPr/>
      </dsp:nvSpPr>
      <dsp:spPr>
        <a:xfrm rot="5400000">
          <a:off x="867232" y="1230637"/>
          <a:ext cx="1928771" cy="23237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C7727-6028-4D42-B634-6C191B79A629}">
      <dsp:nvSpPr>
        <dsp:cNvPr id="0" name=""/>
        <dsp:cNvSpPr/>
      </dsp:nvSpPr>
      <dsp:spPr>
        <a:xfrm>
          <a:off x="1311376" y="356"/>
          <a:ext cx="2581961" cy="1549176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Individual</a:t>
          </a:r>
        </a:p>
      </dsp:txBody>
      <dsp:txXfrm>
        <a:off x="1356750" y="45730"/>
        <a:ext cx="2491213" cy="1458428"/>
      </dsp:txXfrm>
    </dsp:sp>
    <dsp:sp modelId="{CC6F1ADC-5B2E-4050-8DE2-047B784D5EA9}">
      <dsp:nvSpPr>
        <dsp:cNvPr id="0" name=""/>
        <dsp:cNvSpPr/>
      </dsp:nvSpPr>
      <dsp:spPr>
        <a:xfrm rot="5400000">
          <a:off x="867232" y="3167108"/>
          <a:ext cx="1928771" cy="23237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D6AB4-01E9-4624-8B85-4BE75FA5CB1D}">
      <dsp:nvSpPr>
        <dsp:cNvPr id="0" name=""/>
        <dsp:cNvSpPr/>
      </dsp:nvSpPr>
      <dsp:spPr>
        <a:xfrm>
          <a:off x="1311376" y="1936827"/>
          <a:ext cx="2581961" cy="1549176"/>
        </a:xfrm>
        <a:prstGeom prst="roundRect">
          <a:avLst>
            <a:gd name="adj" fmla="val 10000"/>
          </a:avLst>
        </a:prstGeom>
        <a:solidFill>
          <a:srgbClr val="F9A51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Program Assistant</a:t>
          </a:r>
        </a:p>
      </dsp:txBody>
      <dsp:txXfrm>
        <a:off x="1356750" y="1982201"/>
        <a:ext cx="2491213" cy="1458428"/>
      </dsp:txXfrm>
    </dsp:sp>
    <dsp:sp modelId="{C88E052E-1B83-4AD6-AE63-A2828D432F47}">
      <dsp:nvSpPr>
        <dsp:cNvPr id="0" name=""/>
        <dsp:cNvSpPr/>
      </dsp:nvSpPr>
      <dsp:spPr>
        <a:xfrm>
          <a:off x="1835468" y="4135343"/>
          <a:ext cx="3426308" cy="23237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6ECE2-12E1-4C5A-8C2A-227C22D3666D}">
      <dsp:nvSpPr>
        <dsp:cNvPr id="0" name=""/>
        <dsp:cNvSpPr/>
      </dsp:nvSpPr>
      <dsp:spPr>
        <a:xfrm>
          <a:off x="1311376" y="3873297"/>
          <a:ext cx="2581961" cy="1549176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Intake Coordinator</a:t>
          </a:r>
        </a:p>
      </dsp:txBody>
      <dsp:txXfrm>
        <a:off x="1356750" y="3918671"/>
        <a:ext cx="2491213" cy="1458428"/>
      </dsp:txXfrm>
    </dsp:sp>
    <dsp:sp modelId="{D5806225-670C-403B-ADBF-CE5A1C910772}">
      <dsp:nvSpPr>
        <dsp:cNvPr id="0" name=""/>
        <dsp:cNvSpPr/>
      </dsp:nvSpPr>
      <dsp:spPr>
        <a:xfrm rot="16200000">
          <a:off x="4301241" y="3167108"/>
          <a:ext cx="1928771" cy="23237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06397-47BB-4CFC-8A8F-8F20359D02AD}">
      <dsp:nvSpPr>
        <dsp:cNvPr id="0" name=""/>
        <dsp:cNvSpPr/>
      </dsp:nvSpPr>
      <dsp:spPr>
        <a:xfrm>
          <a:off x="4745384" y="3873297"/>
          <a:ext cx="2581961" cy="15491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Psychologist</a:t>
          </a:r>
        </a:p>
      </dsp:txBody>
      <dsp:txXfrm>
        <a:off x="4790758" y="3918671"/>
        <a:ext cx="2491213" cy="1458428"/>
      </dsp:txXfrm>
    </dsp:sp>
    <dsp:sp modelId="{A4D76B90-AA4E-4A45-9D25-393B14826484}">
      <dsp:nvSpPr>
        <dsp:cNvPr id="0" name=""/>
        <dsp:cNvSpPr/>
      </dsp:nvSpPr>
      <dsp:spPr>
        <a:xfrm rot="16200000">
          <a:off x="4301241" y="1230637"/>
          <a:ext cx="1928771" cy="23237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1C105-FD2D-42B0-A4FC-384F4AE0B751}">
      <dsp:nvSpPr>
        <dsp:cNvPr id="0" name=""/>
        <dsp:cNvSpPr/>
      </dsp:nvSpPr>
      <dsp:spPr>
        <a:xfrm>
          <a:off x="4745384" y="1936827"/>
          <a:ext cx="2581961" cy="1549176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Intake Coordinator</a:t>
          </a:r>
        </a:p>
      </dsp:txBody>
      <dsp:txXfrm>
        <a:off x="4790758" y="1982201"/>
        <a:ext cx="2491213" cy="1458428"/>
      </dsp:txXfrm>
    </dsp:sp>
    <dsp:sp modelId="{2F1892E4-71D6-4796-BFBD-B82203320DB7}">
      <dsp:nvSpPr>
        <dsp:cNvPr id="0" name=""/>
        <dsp:cNvSpPr/>
      </dsp:nvSpPr>
      <dsp:spPr>
        <a:xfrm>
          <a:off x="5269476" y="262402"/>
          <a:ext cx="3426308" cy="23237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0193D-0C0B-46BC-938E-0F0525605887}">
      <dsp:nvSpPr>
        <dsp:cNvPr id="0" name=""/>
        <dsp:cNvSpPr/>
      </dsp:nvSpPr>
      <dsp:spPr>
        <a:xfrm>
          <a:off x="4745384" y="356"/>
          <a:ext cx="2581961" cy="1549176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Individual</a:t>
          </a:r>
        </a:p>
      </dsp:txBody>
      <dsp:txXfrm>
        <a:off x="4790758" y="45730"/>
        <a:ext cx="2491213" cy="1458428"/>
      </dsp:txXfrm>
    </dsp:sp>
    <dsp:sp modelId="{50E6A19F-61CA-4173-8310-EB33703603E8}">
      <dsp:nvSpPr>
        <dsp:cNvPr id="0" name=""/>
        <dsp:cNvSpPr/>
      </dsp:nvSpPr>
      <dsp:spPr>
        <a:xfrm rot="5400000">
          <a:off x="7735249" y="1230637"/>
          <a:ext cx="1928771" cy="23237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85271-F6D2-46BC-B17A-DB7327A9DF7D}">
      <dsp:nvSpPr>
        <dsp:cNvPr id="0" name=""/>
        <dsp:cNvSpPr/>
      </dsp:nvSpPr>
      <dsp:spPr>
        <a:xfrm>
          <a:off x="8179393" y="356"/>
          <a:ext cx="2581961" cy="1549176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Intake Coordinator</a:t>
          </a:r>
        </a:p>
      </dsp:txBody>
      <dsp:txXfrm>
        <a:off x="8224767" y="45730"/>
        <a:ext cx="2491213" cy="1458428"/>
      </dsp:txXfrm>
    </dsp:sp>
    <dsp:sp modelId="{DC454A70-24E0-471A-B69A-9B0B2DC623E5}">
      <dsp:nvSpPr>
        <dsp:cNvPr id="0" name=""/>
        <dsp:cNvSpPr/>
      </dsp:nvSpPr>
      <dsp:spPr>
        <a:xfrm rot="5400000">
          <a:off x="7735249" y="3167108"/>
          <a:ext cx="1928771" cy="23237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875BE-F2BE-4215-BEA6-716169D6AD04}">
      <dsp:nvSpPr>
        <dsp:cNvPr id="0" name=""/>
        <dsp:cNvSpPr/>
      </dsp:nvSpPr>
      <dsp:spPr>
        <a:xfrm>
          <a:off x="8179393" y="1936827"/>
          <a:ext cx="2581961" cy="15491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Psychologist</a:t>
          </a:r>
        </a:p>
      </dsp:txBody>
      <dsp:txXfrm>
        <a:off x="8224767" y="1982201"/>
        <a:ext cx="2491213" cy="1458428"/>
      </dsp:txXfrm>
    </dsp:sp>
    <dsp:sp modelId="{63B78DB4-E847-4248-A638-43FFAE5B5E05}">
      <dsp:nvSpPr>
        <dsp:cNvPr id="0" name=""/>
        <dsp:cNvSpPr/>
      </dsp:nvSpPr>
      <dsp:spPr>
        <a:xfrm>
          <a:off x="8179393" y="3873297"/>
          <a:ext cx="2581961" cy="1549176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Cycle Repeats</a:t>
          </a:r>
        </a:p>
      </dsp:txBody>
      <dsp:txXfrm>
        <a:off x="8224767" y="3918671"/>
        <a:ext cx="2491213" cy="14584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C505A-2624-4F5F-A782-A7365B3D1047}">
      <dsp:nvSpPr>
        <dsp:cNvPr id="0" name=""/>
        <dsp:cNvSpPr/>
      </dsp:nvSpPr>
      <dsp:spPr>
        <a:xfrm>
          <a:off x="439864" y="0"/>
          <a:ext cx="5328708" cy="532870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BF615E-7F1D-4FAA-82E7-48C2E03D1EE9}">
      <dsp:nvSpPr>
        <dsp:cNvPr id="0" name=""/>
        <dsp:cNvSpPr/>
      </dsp:nvSpPr>
      <dsp:spPr>
        <a:xfrm>
          <a:off x="946091" y="506227"/>
          <a:ext cx="2078196" cy="2078196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Pre-eligibility </a:t>
          </a:r>
        </a:p>
      </dsp:txBody>
      <dsp:txXfrm>
        <a:off x="1047540" y="607676"/>
        <a:ext cx="1875298" cy="1875298"/>
      </dsp:txXfrm>
    </dsp:sp>
    <dsp:sp modelId="{45C16476-E862-490E-A334-26B85ADE9E2B}">
      <dsp:nvSpPr>
        <dsp:cNvPr id="0" name=""/>
        <dsp:cNvSpPr/>
      </dsp:nvSpPr>
      <dsp:spPr>
        <a:xfrm>
          <a:off x="3184149" y="506227"/>
          <a:ext cx="2078196" cy="2078196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DON-R Assessment</a:t>
          </a:r>
        </a:p>
      </dsp:txBody>
      <dsp:txXfrm>
        <a:off x="3285598" y="607676"/>
        <a:ext cx="1875298" cy="1875298"/>
      </dsp:txXfrm>
    </dsp:sp>
    <dsp:sp modelId="{60486F6D-E0D1-4F42-BFA6-FD5188949326}">
      <dsp:nvSpPr>
        <dsp:cNvPr id="0" name=""/>
        <dsp:cNvSpPr/>
      </dsp:nvSpPr>
      <dsp:spPr>
        <a:xfrm>
          <a:off x="946091" y="2744284"/>
          <a:ext cx="2078196" cy="2078196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Annual Assessment</a:t>
          </a:r>
        </a:p>
      </dsp:txBody>
      <dsp:txXfrm>
        <a:off x="1047540" y="2845733"/>
        <a:ext cx="1875298" cy="1875298"/>
      </dsp:txXfrm>
    </dsp:sp>
    <dsp:sp modelId="{D8763D19-9C1C-4C73-B301-CB5B75ECD285}">
      <dsp:nvSpPr>
        <dsp:cNvPr id="0" name=""/>
        <dsp:cNvSpPr/>
      </dsp:nvSpPr>
      <dsp:spPr>
        <a:xfrm>
          <a:off x="3184149" y="2744284"/>
          <a:ext cx="2078196" cy="2078196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“Most in Need” determination</a:t>
          </a:r>
        </a:p>
      </dsp:txBody>
      <dsp:txXfrm>
        <a:off x="3285598" y="2845733"/>
        <a:ext cx="1875298" cy="18752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64646-F2D8-4BBE-8D6E-8213D48AAA9D}">
      <dsp:nvSpPr>
        <dsp:cNvPr id="0" name=""/>
        <dsp:cNvSpPr/>
      </dsp:nvSpPr>
      <dsp:spPr>
        <a:xfrm>
          <a:off x="0" y="12699"/>
          <a:ext cx="10396538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There are 7,000 Georgians in immediate need of services on the waiting list</a:t>
          </a:r>
        </a:p>
      </dsp:txBody>
      <dsp:txXfrm>
        <a:off x="29271" y="41970"/>
        <a:ext cx="10337996" cy="541083"/>
      </dsp:txXfrm>
    </dsp:sp>
    <dsp:sp modelId="{8EEFAF5F-8BE7-46EC-A952-4EC9ADF2FCF3}">
      <dsp:nvSpPr>
        <dsp:cNvPr id="0" name=""/>
        <dsp:cNvSpPr/>
      </dsp:nvSpPr>
      <dsp:spPr>
        <a:xfrm>
          <a:off x="0" y="684324"/>
          <a:ext cx="10396538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You must wait at least 10 years to get a waiver</a:t>
          </a:r>
        </a:p>
      </dsp:txBody>
      <dsp:txXfrm>
        <a:off x="29271" y="713595"/>
        <a:ext cx="10337996" cy="541083"/>
      </dsp:txXfrm>
    </dsp:sp>
    <dsp:sp modelId="{B33F42BD-7E78-46C4-BB8E-D5A4C700AF7F}">
      <dsp:nvSpPr>
        <dsp:cNvPr id="0" name=""/>
        <dsp:cNvSpPr/>
      </dsp:nvSpPr>
      <dsp:spPr>
        <a:xfrm>
          <a:off x="0" y="1355949"/>
          <a:ext cx="10396538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Everyone on the planning list is entitled to a waiver</a:t>
          </a:r>
        </a:p>
      </dsp:txBody>
      <dsp:txXfrm>
        <a:off x="29271" y="1385220"/>
        <a:ext cx="10337996" cy="541083"/>
      </dsp:txXfrm>
    </dsp:sp>
    <dsp:sp modelId="{8C80A29B-174E-431A-87DF-2535898AB483}">
      <dsp:nvSpPr>
        <dsp:cNvPr id="0" name=""/>
        <dsp:cNvSpPr/>
      </dsp:nvSpPr>
      <dsp:spPr>
        <a:xfrm>
          <a:off x="0" y="2027575"/>
          <a:ext cx="10396538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Children are not eligible for a waiver</a:t>
          </a:r>
        </a:p>
      </dsp:txBody>
      <dsp:txXfrm>
        <a:off x="29271" y="2056846"/>
        <a:ext cx="10337996" cy="541083"/>
      </dsp:txXfrm>
    </dsp:sp>
    <dsp:sp modelId="{3A9B0768-1FDC-4BAA-9824-0EB299353000}">
      <dsp:nvSpPr>
        <dsp:cNvPr id="0" name=""/>
        <dsp:cNvSpPr/>
      </dsp:nvSpPr>
      <dsp:spPr>
        <a:xfrm>
          <a:off x="0" y="2699200"/>
          <a:ext cx="10396538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Waivers are “lifetime” funds</a:t>
          </a:r>
        </a:p>
      </dsp:txBody>
      <dsp:txXfrm>
        <a:off x="29271" y="2728471"/>
        <a:ext cx="10337996" cy="5410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C25C6-B3B0-4931-8089-D31DE23653A5}">
      <dsp:nvSpPr>
        <dsp:cNvPr id="0" name=""/>
        <dsp:cNvSpPr/>
      </dsp:nvSpPr>
      <dsp:spPr>
        <a:xfrm>
          <a:off x="761706" y="904954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E795A-D31E-4D6C-B61C-0BF3D758F7DC}">
      <dsp:nvSpPr>
        <dsp:cNvPr id="0" name=""/>
        <dsp:cNvSpPr/>
      </dsp:nvSpPr>
      <dsp:spPr>
        <a:xfrm>
          <a:off x="266706" y="198507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/>
            <a:t>Supports Intensity Scale (SIS)</a:t>
          </a:r>
          <a:endParaRPr lang="en-US" sz="1700" kern="1200" dirty="0"/>
        </a:p>
      </dsp:txBody>
      <dsp:txXfrm>
        <a:off x="266706" y="1985072"/>
        <a:ext cx="1800000" cy="720000"/>
      </dsp:txXfrm>
    </dsp:sp>
    <dsp:sp modelId="{5543BB0F-9391-4276-858F-FB1FD8AEB7AD}">
      <dsp:nvSpPr>
        <dsp:cNvPr id="0" name=""/>
        <dsp:cNvSpPr/>
      </dsp:nvSpPr>
      <dsp:spPr>
        <a:xfrm>
          <a:off x="2876706" y="904954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7F6D5-B6B3-471F-AE30-774BC550AAD7}">
      <dsp:nvSpPr>
        <dsp:cNvPr id="0" name=""/>
        <dsp:cNvSpPr/>
      </dsp:nvSpPr>
      <dsp:spPr>
        <a:xfrm>
          <a:off x="2381706" y="198507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/>
            <a:t>Nursing</a:t>
          </a:r>
          <a:endParaRPr lang="en-US" sz="1700" kern="1200"/>
        </a:p>
      </dsp:txBody>
      <dsp:txXfrm>
        <a:off x="2381706" y="1985072"/>
        <a:ext cx="1800000" cy="720000"/>
      </dsp:txXfrm>
    </dsp:sp>
    <dsp:sp modelId="{26FE8B81-4FFF-42B2-B512-516370048988}">
      <dsp:nvSpPr>
        <dsp:cNvPr id="0" name=""/>
        <dsp:cNvSpPr/>
      </dsp:nvSpPr>
      <dsp:spPr>
        <a:xfrm>
          <a:off x="4991706" y="904954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C34FFA-159E-4B67-8ACE-8AE5B46292D6}">
      <dsp:nvSpPr>
        <dsp:cNvPr id="0" name=""/>
        <dsp:cNvSpPr/>
      </dsp:nvSpPr>
      <dsp:spPr>
        <a:xfrm>
          <a:off x="4496706" y="198507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/>
            <a:t>Health Risk Screening Tool (HRST)</a:t>
          </a:r>
          <a:endParaRPr lang="en-US" sz="1700" kern="1200" dirty="0"/>
        </a:p>
      </dsp:txBody>
      <dsp:txXfrm>
        <a:off x="4496706" y="1985072"/>
        <a:ext cx="1800000" cy="720000"/>
      </dsp:txXfrm>
    </dsp:sp>
    <dsp:sp modelId="{6DA3C6C4-C36D-4BA8-8D2C-C3CC4A8F2ACC}">
      <dsp:nvSpPr>
        <dsp:cNvPr id="0" name=""/>
        <dsp:cNvSpPr/>
      </dsp:nvSpPr>
      <dsp:spPr>
        <a:xfrm>
          <a:off x="7106706" y="904954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8D54F-7EC4-4CC7-AE16-8A8BD5C5C0A8}">
      <dsp:nvSpPr>
        <dsp:cNvPr id="0" name=""/>
        <dsp:cNvSpPr/>
      </dsp:nvSpPr>
      <dsp:spPr>
        <a:xfrm>
          <a:off x="6611706" y="198507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/>
            <a:t>Behavioral Support </a:t>
          </a:r>
          <a:endParaRPr lang="en-US" sz="1700" kern="1200" dirty="0"/>
        </a:p>
      </dsp:txBody>
      <dsp:txXfrm>
        <a:off x="6611706" y="1985072"/>
        <a:ext cx="1800000" cy="720000"/>
      </dsp:txXfrm>
    </dsp:sp>
    <dsp:sp modelId="{8E6D8B6A-DB92-4374-A8F8-EAAF0B54FE6A}">
      <dsp:nvSpPr>
        <dsp:cNvPr id="0" name=""/>
        <dsp:cNvSpPr/>
      </dsp:nvSpPr>
      <dsp:spPr>
        <a:xfrm>
          <a:off x="9221706" y="904954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42761-0571-40C1-AFD2-7004F918EAE8}">
      <dsp:nvSpPr>
        <dsp:cNvPr id="0" name=""/>
        <dsp:cNvSpPr/>
      </dsp:nvSpPr>
      <dsp:spPr>
        <a:xfrm>
          <a:off x="8726706" y="198507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/>
            <a:t>Social Work </a:t>
          </a:r>
          <a:endParaRPr lang="en-US" sz="1700" kern="1200" dirty="0"/>
        </a:p>
      </dsp:txBody>
      <dsp:txXfrm>
        <a:off x="8726706" y="1985072"/>
        <a:ext cx="18000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4753E-F839-404E-936D-68FD6AA397D8}">
      <dsp:nvSpPr>
        <dsp:cNvPr id="0" name=""/>
        <dsp:cNvSpPr/>
      </dsp:nvSpPr>
      <dsp:spPr>
        <a:xfrm>
          <a:off x="2300799" y="953805"/>
          <a:ext cx="4985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8503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536823" y="996879"/>
        <a:ext cx="26455" cy="5291"/>
      </dsp:txXfrm>
    </dsp:sp>
    <dsp:sp modelId="{00ADD611-A3C9-4B0A-94E6-2D6BB75248F1}">
      <dsp:nvSpPr>
        <dsp:cNvPr id="0" name=""/>
        <dsp:cNvSpPr/>
      </dsp:nvSpPr>
      <dsp:spPr>
        <a:xfrm>
          <a:off x="2147" y="309389"/>
          <a:ext cx="2300451" cy="138027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5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shade val="5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724" tIns="118324" rIns="112724" bIns="1183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baseline="0" dirty="0"/>
            <a:t>Planning List Administrator Assignment</a:t>
          </a:r>
          <a:endParaRPr lang="en-US" sz="2700" kern="1200" dirty="0"/>
        </a:p>
      </dsp:txBody>
      <dsp:txXfrm>
        <a:off x="2147" y="309389"/>
        <a:ext cx="2300451" cy="1380270"/>
      </dsp:txXfrm>
    </dsp:sp>
    <dsp:sp modelId="{7A9807F5-49DB-4D66-93CC-78F2B198CD08}">
      <dsp:nvSpPr>
        <dsp:cNvPr id="0" name=""/>
        <dsp:cNvSpPr/>
      </dsp:nvSpPr>
      <dsp:spPr>
        <a:xfrm>
          <a:off x="5130354" y="953805"/>
          <a:ext cx="4985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8503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6041"/>
              <a:satOff val="-16888"/>
              <a:lumOff val="1456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366378" y="996879"/>
        <a:ext cx="26455" cy="5291"/>
      </dsp:txXfrm>
    </dsp:sp>
    <dsp:sp modelId="{5833D862-78E4-4D74-8D03-2BC43313ACC0}">
      <dsp:nvSpPr>
        <dsp:cNvPr id="0" name=""/>
        <dsp:cNvSpPr/>
      </dsp:nvSpPr>
      <dsp:spPr>
        <a:xfrm>
          <a:off x="2831703" y="309389"/>
          <a:ext cx="2300451" cy="138027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50000"/>
                <a:hueOff val="4335"/>
                <a:satOff val="-15251"/>
                <a:lumOff val="14424"/>
                <a:alphaOff val="0"/>
                <a:shade val="88000"/>
                <a:lumMod val="88000"/>
              </a:schemeClr>
              <a:schemeClr val="accent1">
                <a:shade val="50000"/>
                <a:hueOff val="4335"/>
                <a:satOff val="-15251"/>
                <a:lumOff val="14424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724" tIns="118324" rIns="112724" bIns="1183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baseline="0" dirty="0"/>
            <a:t>DMA 6 </a:t>
          </a:r>
          <a:endParaRPr lang="en-US" sz="2700" kern="1200" dirty="0"/>
        </a:p>
      </dsp:txBody>
      <dsp:txXfrm>
        <a:off x="2831703" y="309389"/>
        <a:ext cx="2300451" cy="1380270"/>
      </dsp:txXfrm>
    </dsp:sp>
    <dsp:sp modelId="{D55CF7A5-44C8-40EB-A4B2-26367E61E223}">
      <dsp:nvSpPr>
        <dsp:cNvPr id="0" name=""/>
        <dsp:cNvSpPr/>
      </dsp:nvSpPr>
      <dsp:spPr>
        <a:xfrm>
          <a:off x="7959909" y="953805"/>
          <a:ext cx="4985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6024" y="45720"/>
              </a:lnTo>
            </a:path>
            <a:path>
              <a:moveTo>
                <a:pt x="262479" y="45720"/>
              </a:moveTo>
              <a:lnTo>
                <a:pt x="498503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2083"/>
              <a:satOff val="-33777"/>
              <a:lumOff val="2912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8195934" y="840793"/>
        <a:ext cx="26455" cy="317462"/>
      </dsp:txXfrm>
    </dsp:sp>
    <dsp:sp modelId="{9D34034B-589E-48C8-9ABB-F7EE3D924766}">
      <dsp:nvSpPr>
        <dsp:cNvPr id="0" name=""/>
        <dsp:cNvSpPr/>
      </dsp:nvSpPr>
      <dsp:spPr>
        <a:xfrm>
          <a:off x="5661258" y="309389"/>
          <a:ext cx="2300451" cy="138027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50000"/>
                <a:hueOff val="8671"/>
                <a:satOff val="-30503"/>
                <a:lumOff val="28848"/>
                <a:alphaOff val="0"/>
                <a:shade val="88000"/>
                <a:lumMod val="88000"/>
              </a:schemeClr>
              <a:schemeClr val="accent1">
                <a:shade val="50000"/>
                <a:hueOff val="8671"/>
                <a:satOff val="-30503"/>
                <a:lumOff val="28848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724" tIns="118324" rIns="112724" bIns="1183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ROI</a:t>
          </a:r>
        </a:p>
      </dsp:txBody>
      <dsp:txXfrm>
        <a:off x="5661258" y="309389"/>
        <a:ext cx="2300451" cy="1380270"/>
      </dsp:txXfrm>
    </dsp:sp>
    <dsp:sp modelId="{331B432F-B600-4614-A237-BCC72804A94F}">
      <dsp:nvSpPr>
        <dsp:cNvPr id="0" name=""/>
        <dsp:cNvSpPr/>
      </dsp:nvSpPr>
      <dsp:spPr>
        <a:xfrm>
          <a:off x="1152373" y="1687860"/>
          <a:ext cx="8488666" cy="498503"/>
        </a:xfrm>
        <a:custGeom>
          <a:avLst/>
          <a:gdLst/>
          <a:ahLst/>
          <a:cxnLst/>
          <a:rect l="0" t="0" r="0" b="0"/>
          <a:pathLst>
            <a:path>
              <a:moveTo>
                <a:pt x="8488666" y="0"/>
              </a:moveTo>
              <a:lnTo>
                <a:pt x="8488666" y="266351"/>
              </a:lnTo>
              <a:lnTo>
                <a:pt x="0" y="266351"/>
              </a:lnTo>
              <a:lnTo>
                <a:pt x="0" y="498503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8124"/>
              <a:satOff val="-50665"/>
              <a:lumOff val="4369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84078" y="1934466"/>
        <a:ext cx="425256" cy="5291"/>
      </dsp:txXfrm>
    </dsp:sp>
    <dsp:sp modelId="{C2F7EA13-DAE9-4C63-8955-7AFC328B8208}">
      <dsp:nvSpPr>
        <dsp:cNvPr id="0" name=""/>
        <dsp:cNvSpPr/>
      </dsp:nvSpPr>
      <dsp:spPr>
        <a:xfrm>
          <a:off x="8490813" y="309389"/>
          <a:ext cx="2300451" cy="138027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50000"/>
                <a:hueOff val="13006"/>
                <a:satOff val="-45754"/>
                <a:lumOff val="43272"/>
                <a:alphaOff val="0"/>
                <a:shade val="88000"/>
                <a:lumMod val="88000"/>
              </a:schemeClr>
              <a:schemeClr val="accent1">
                <a:shade val="50000"/>
                <a:hueOff val="13006"/>
                <a:satOff val="-45754"/>
                <a:lumOff val="43272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724" tIns="118324" rIns="112724" bIns="1183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baseline="0" dirty="0"/>
            <a:t>Individual Engagement</a:t>
          </a:r>
          <a:endParaRPr lang="en-US" sz="2700" kern="1200" dirty="0"/>
        </a:p>
      </dsp:txBody>
      <dsp:txXfrm>
        <a:off x="8490813" y="309389"/>
        <a:ext cx="2300451" cy="1380270"/>
      </dsp:txXfrm>
    </dsp:sp>
    <dsp:sp modelId="{798179B1-BD7E-48AC-A398-C23B1C1EF08D}">
      <dsp:nvSpPr>
        <dsp:cNvPr id="0" name=""/>
        <dsp:cNvSpPr/>
      </dsp:nvSpPr>
      <dsp:spPr>
        <a:xfrm>
          <a:off x="2300799" y="2863179"/>
          <a:ext cx="4985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6024" y="45719"/>
              </a:lnTo>
            </a:path>
            <a:path>
              <a:moveTo>
                <a:pt x="262479" y="45719"/>
              </a:moveTo>
              <a:lnTo>
                <a:pt x="498503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2083"/>
              <a:satOff val="-33777"/>
              <a:lumOff val="2912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536823" y="2755046"/>
        <a:ext cx="26455" cy="307706"/>
      </dsp:txXfrm>
    </dsp:sp>
    <dsp:sp modelId="{0B5EE7E8-17F6-4261-9789-BD1439A0C502}">
      <dsp:nvSpPr>
        <dsp:cNvPr id="0" name=""/>
        <dsp:cNvSpPr/>
      </dsp:nvSpPr>
      <dsp:spPr>
        <a:xfrm>
          <a:off x="2147" y="2218764"/>
          <a:ext cx="2300451" cy="138027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50000"/>
                <a:hueOff val="13006"/>
                <a:satOff val="-45754"/>
                <a:lumOff val="43272"/>
                <a:alphaOff val="0"/>
                <a:shade val="88000"/>
                <a:lumMod val="88000"/>
              </a:schemeClr>
              <a:schemeClr val="accent1">
                <a:shade val="50000"/>
                <a:hueOff val="13006"/>
                <a:satOff val="-45754"/>
                <a:lumOff val="43272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724" tIns="118324" rIns="112724" bIns="1183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Medicaid/SSI Verification</a:t>
          </a:r>
        </a:p>
      </dsp:txBody>
      <dsp:txXfrm>
        <a:off x="2147" y="2218764"/>
        <a:ext cx="2300451" cy="1380270"/>
      </dsp:txXfrm>
    </dsp:sp>
    <dsp:sp modelId="{12979B09-768B-49B8-B92D-51D5E424B531}">
      <dsp:nvSpPr>
        <dsp:cNvPr id="0" name=""/>
        <dsp:cNvSpPr/>
      </dsp:nvSpPr>
      <dsp:spPr>
        <a:xfrm>
          <a:off x="5130354" y="2863179"/>
          <a:ext cx="4985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6024" y="45719"/>
              </a:lnTo>
            </a:path>
            <a:path>
              <a:moveTo>
                <a:pt x="262479" y="45719"/>
              </a:moveTo>
              <a:lnTo>
                <a:pt x="498503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6041"/>
              <a:satOff val="-16888"/>
              <a:lumOff val="1456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366378" y="2755046"/>
        <a:ext cx="26455" cy="307706"/>
      </dsp:txXfrm>
    </dsp:sp>
    <dsp:sp modelId="{F5327076-4D35-4519-8D16-F74C566C9753}">
      <dsp:nvSpPr>
        <dsp:cNvPr id="0" name=""/>
        <dsp:cNvSpPr/>
      </dsp:nvSpPr>
      <dsp:spPr>
        <a:xfrm>
          <a:off x="2831703" y="2218764"/>
          <a:ext cx="2300451" cy="138027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50000"/>
                <a:hueOff val="8671"/>
                <a:satOff val="-30503"/>
                <a:lumOff val="28848"/>
                <a:alphaOff val="0"/>
                <a:shade val="88000"/>
                <a:lumMod val="88000"/>
              </a:schemeClr>
              <a:schemeClr val="accent1">
                <a:shade val="50000"/>
                <a:hueOff val="8671"/>
                <a:satOff val="-30503"/>
                <a:lumOff val="28848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724" tIns="118324" rIns="112724" bIns="1183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Provider Search</a:t>
          </a:r>
        </a:p>
      </dsp:txBody>
      <dsp:txXfrm>
        <a:off x="2831703" y="2218764"/>
        <a:ext cx="2300451" cy="1380270"/>
      </dsp:txXfrm>
    </dsp:sp>
    <dsp:sp modelId="{3BDFAA91-EDAB-4D10-B601-DBB3BCA46E6F}">
      <dsp:nvSpPr>
        <dsp:cNvPr id="0" name=""/>
        <dsp:cNvSpPr/>
      </dsp:nvSpPr>
      <dsp:spPr>
        <a:xfrm>
          <a:off x="5661258" y="2218764"/>
          <a:ext cx="2300451" cy="138027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50000"/>
                <a:hueOff val="4335"/>
                <a:satOff val="-15251"/>
                <a:lumOff val="14424"/>
                <a:alphaOff val="0"/>
                <a:shade val="88000"/>
                <a:lumMod val="88000"/>
              </a:schemeClr>
              <a:schemeClr val="accent1">
                <a:shade val="50000"/>
                <a:hueOff val="4335"/>
                <a:satOff val="-15251"/>
                <a:lumOff val="14424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724" tIns="118324" rIns="112724" bIns="1183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Individualized Support Plan</a:t>
          </a:r>
        </a:p>
      </dsp:txBody>
      <dsp:txXfrm>
        <a:off x="5661258" y="2218764"/>
        <a:ext cx="2300451" cy="1380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E616B-0629-46D2-8691-9049159BA384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1B062-B791-4539-8893-3871F24B6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1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living with an intellectual/developmental disability or closely related condition that impedes their ability to live and engage independently in their family home/community.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1B062-B791-4539-8893-3871F24B67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0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08D0-3CDA-4E00-A1A9-0EEC177F0F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74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1B062-B791-4539-8893-3871F24B67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2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1B062-B791-4539-8893-3871F24B67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8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AECBB2E-7AA4-4DC1-ABB2-E6AEA23FF4B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D735C18-0FB8-46D5-A8D3-2DC6FB769947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484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BB2E-7AA4-4DC1-ABB2-E6AEA23FF4B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5C18-0FB8-46D5-A8D3-2DC6FB76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0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BB2E-7AA4-4DC1-ABB2-E6AEA23FF4B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5C18-0FB8-46D5-A8D3-2DC6FB76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BB2E-7AA4-4DC1-ABB2-E6AEA23FF4B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5C18-0FB8-46D5-A8D3-2DC6FB76994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4638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BB2E-7AA4-4DC1-ABB2-E6AEA23FF4B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5C18-0FB8-46D5-A8D3-2DC6FB76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45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BB2E-7AA4-4DC1-ABB2-E6AEA23FF4B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5C18-0FB8-46D5-A8D3-2DC6FB76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67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BB2E-7AA4-4DC1-ABB2-E6AEA23FF4B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5C18-0FB8-46D5-A8D3-2DC6FB76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51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BB2E-7AA4-4DC1-ABB2-E6AEA23FF4B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5C18-0FB8-46D5-A8D3-2DC6FB76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79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BB2E-7AA4-4DC1-ABB2-E6AEA23FF4B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5C18-0FB8-46D5-A8D3-2DC6FB76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5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755E1-A695-3F6A-8FD2-0726B019C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88B3F-10A7-A8DC-8348-4FD6EF29E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23FB6-CE21-E6E1-3CE0-108758A0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BB2E-7AA4-4DC1-ABB2-E6AEA23FF4B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74D90-3266-23EC-42F2-01D8E205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EF850-0889-8B45-1B85-DBB432D10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5C18-0FB8-46D5-A8D3-2DC6FB76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0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BB2E-7AA4-4DC1-ABB2-E6AEA23FF4B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5C18-0FB8-46D5-A8D3-2DC6FB76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8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BB2E-7AA4-4DC1-ABB2-E6AEA23FF4B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5C18-0FB8-46D5-A8D3-2DC6FB76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0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BB2E-7AA4-4DC1-ABB2-E6AEA23FF4B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5C18-0FB8-46D5-A8D3-2DC6FB76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4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BB2E-7AA4-4DC1-ABB2-E6AEA23FF4B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5C18-0FB8-46D5-A8D3-2DC6FB76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7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BB2E-7AA4-4DC1-ABB2-E6AEA23FF4B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5C18-0FB8-46D5-A8D3-2DC6FB76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9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BB2E-7AA4-4DC1-ABB2-E6AEA23FF4B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5C18-0FB8-46D5-A8D3-2DC6FB76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2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BB2E-7AA4-4DC1-ABB2-E6AEA23FF4B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5C18-0FB8-46D5-A8D3-2DC6FB76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8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BB2E-7AA4-4DC1-ABB2-E6AEA23FF4B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5C18-0FB8-46D5-A8D3-2DC6FB76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6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AECBB2E-7AA4-4DC1-ABB2-E6AEA23FF4B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735C18-0FB8-46D5-A8D3-2DC6FB76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4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flickr.com/photos/68751915@N05/6355351769/in/photostrea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uzzkenya.com/interesting-questions-ask-people/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mis.georgia.gov/portal/PubAccess.Provider%20Information/Provider%20Manuals/tabId/18/Default.aspx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pinterest.es/pin/thank-you-for-listening-png-download-thank-you-for-listening-transparent-png--575686764873963207/" TargetMode="External"/><Relationship Id="rId5" Type="http://schemas.openxmlformats.org/officeDocument/2006/relationships/image" Target="../media/image37.png"/><Relationship Id="rId4" Type="http://schemas.openxmlformats.org/officeDocument/2006/relationships/hyperlink" Target="mailto:Tawanda.scales1@dbhdd.g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hyperlink" Target="https://www.goodshepherdrehab.org/condition/assistive-technology-services/" TargetMode="External"/><Relationship Id="rId3" Type="http://schemas.openxmlformats.org/officeDocument/2006/relationships/hyperlink" Target="https://www.publicdomainpictures.net/view-image.php?image=27590&amp;picture=santas-helper" TargetMode="External"/><Relationship Id="rId7" Type="http://schemas.openxmlformats.org/officeDocument/2006/relationships/hyperlink" Target="https://www.youtube.com/watch?v=OhE-DF1wViY" TargetMode="External"/><Relationship Id="rId12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g"/><Relationship Id="rId11" Type="http://schemas.openxmlformats.org/officeDocument/2006/relationships/hyperlink" Target="https://childabuseanddisabilities.safeaustin.org/about-disabilities/intellectual-disabilities/" TargetMode="External"/><Relationship Id="rId5" Type="http://schemas.openxmlformats.org/officeDocument/2006/relationships/hyperlink" Target="https://pngtree.com/freepng/public-medical-supplies-illustration_4754076.html" TargetMode="External"/><Relationship Id="rId10" Type="http://schemas.openxmlformats.org/officeDocument/2006/relationships/image" Target="../media/image19.jpg"/><Relationship Id="rId4" Type="http://schemas.openxmlformats.org/officeDocument/2006/relationships/image" Target="../media/image16.jpg"/><Relationship Id="rId9" Type="http://schemas.openxmlformats.org/officeDocument/2006/relationships/hyperlink" Target="https://disabilityin.org/announcements/celebrating-disability-employment-inclusion-and-the-future-of-wor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rgiacollaborative.com/individuals-families/iddconnect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raffic-lights-green-208253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1DCCE50-5BF6-42F8-A562-F8C543ADF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85FE7-E434-6592-1854-7819FE856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02" y="854078"/>
            <a:ext cx="7036067" cy="335216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ahnschrift" panose="020B0502040204020203" pitchFamily="34" charset="0"/>
              </a:rPr>
              <a:t>NOW/COMP             Waivers: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337908-A891-A5C2-38A4-6AB253339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038" y="4206239"/>
            <a:ext cx="5634365" cy="1066971"/>
          </a:xfrm>
        </p:spPr>
        <p:txBody>
          <a:bodyPr>
            <a:normAutofit/>
          </a:bodyPr>
          <a:lstStyle/>
          <a:p>
            <a:pPr algn="ctr"/>
            <a:r>
              <a:rPr lang="en-US" i="1" dirty="0"/>
              <a:t>What You NEED To Know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8A776B-E301-4D5C-A1B5-A17C1BE18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 descr="A logo of a health department&#10;&#10;Description automatically generated">
            <a:extLst>
              <a:ext uri="{FF2B5EF4-FFF2-40B4-BE49-F238E27FC236}">
                <a16:creationId xmlns:a16="http://schemas.microsoft.com/office/drawing/2014/main" id="{1AACE068-6255-90B7-DEC3-C109B7F00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538" y="854078"/>
            <a:ext cx="3584327" cy="424664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DDFA573-E787-440F-8A24-6F6D3D549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12188952" cy="780581"/>
          </a:xfrm>
          <a:prstGeom prst="rect">
            <a:avLst/>
          </a:prstGeom>
          <a:gradFill flip="none" rotWithShape="1">
            <a:gsLst>
              <a:gs pos="49000">
                <a:schemeClr val="accent1"/>
              </a:gs>
              <a:gs pos="100000">
                <a:schemeClr val="accent1">
                  <a:lumMod val="6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6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1F2D0-8537-392C-C935-7B69CA81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945678"/>
            <a:ext cx="10792837" cy="11519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assessments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49D58F-8598-E843-B99A-C06365893F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320105"/>
              </p:ext>
            </p:extLst>
          </p:nvPr>
        </p:nvGraphicFramePr>
        <p:xfrm>
          <a:off x="685800" y="643466"/>
          <a:ext cx="10793413" cy="3610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2782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4DAAB9-1F6E-44A6-8EBD-11AA857B2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548C01-D159-84B5-DD29-981C6CB0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en-US" dirty="0"/>
              <a:t>Enrollment process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71AFD7-560B-1CA6-089A-626EF7CF0C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32097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24014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DB059-1D93-3396-234B-A89B303B0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078" y="772428"/>
            <a:ext cx="5987214" cy="115196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Approval		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4FA06E-48D2-4B97-8B83-EBF8C400A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1" y="457200"/>
            <a:ext cx="4101089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pile of dollar bills&#10;&#10;Description automatically generated">
            <a:extLst>
              <a:ext uri="{FF2B5EF4-FFF2-40B4-BE49-F238E27FC236}">
                <a16:creationId xmlns:a16="http://schemas.microsoft.com/office/drawing/2014/main" id="{D381F486-6E37-6160-1DBD-A7BBB1E0C5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669" r="15145" b="1"/>
          <a:stretch/>
        </p:blipFill>
        <p:spPr>
          <a:xfrm>
            <a:off x="750708" y="689358"/>
            <a:ext cx="3611277" cy="42196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359B0-D65B-BB65-41E1-56B74FF19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193" y="2071048"/>
            <a:ext cx="5993489" cy="28379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Georgia medical care  foundation (</a:t>
            </a:r>
            <a:r>
              <a:rPr lang="en-US" sz="2400" dirty="0" err="1"/>
              <a:t>gmcf</a:t>
            </a:r>
            <a:r>
              <a:rPr lang="en-US" sz="2400" dirty="0"/>
              <a:t>/alliant)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87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question mark&#10;&#10;Description automatically generated">
            <a:extLst>
              <a:ext uri="{FF2B5EF4-FFF2-40B4-BE49-F238E27FC236}">
                <a16:creationId xmlns:a16="http://schemas.microsoft.com/office/drawing/2014/main" id="{00FDF2CB-539D-7A78-0641-E9E1A27E2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65868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D3981-6E91-145C-4E3C-9AFBDC3CE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870B8-AEBE-D893-FD4C-69DDBA59D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Manuals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https://www.mmis.georgia.gov/portal/PubAccess.Provider%20Information/Provider%20Manuals/tabId/18/Default.aspx</a:t>
            </a:r>
            <a:endParaRPr lang="en-US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95799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DC5C32CD-4E1F-FBF7-8259-1294C2492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525"/>
          <a:stretch/>
        </p:blipFill>
        <p:spPr>
          <a:xfrm>
            <a:off x="404226" y="10"/>
            <a:ext cx="4443984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38D225-CCFE-775E-3CF8-D63D0B144C75}"/>
              </a:ext>
            </a:extLst>
          </p:cNvPr>
          <p:cNvSpPr txBox="1"/>
          <p:nvPr/>
        </p:nvSpPr>
        <p:spPr>
          <a:xfrm>
            <a:off x="5306755" y="2142066"/>
            <a:ext cx="5775928" cy="323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60000"/>
            </a:pPr>
            <a:r>
              <a:rPr lang="en-US" sz="2400" cap="all" dirty="0"/>
              <a:t>Tawanda Scales, LMFT</a:t>
            </a:r>
          </a:p>
          <a:p>
            <a:pPr algn="ctr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60000"/>
            </a:pPr>
            <a:r>
              <a:rPr lang="en-US" i="1" cap="all" dirty="0" err="1">
                <a:highlight>
                  <a:srgbClr val="FFFF00"/>
                </a:highlight>
              </a:rPr>
              <a:t>Aamft</a:t>
            </a:r>
            <a:r>
              <a:rPr lang="en-US" i="1" cap="all" dirty="0">
                <a:highlight>
                  <a:srgbClr val="FFFF00"/>
                </a:highlight>
              </a:rPr>
              <a:t> supervisor in training</a:t>
            </a:r>
          </a:p>
          <a:p>
            <a:pPr algn="ctr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60000"/>
            </a:pPr>
            <a:r>
              <a:rPr lang="en-US" cap="all" dirty="0">
                <a:hlinkClick r:id="rId4"/>
              </a:rPr>
              <a:t>Tawanda.scales1@dbhdd.ga.gov</a:t>
            </a:r>
            <a:endParaRPr lang="en-US" cap="all" dirty="0"/>
          </a:p>
          <a:p>
            <a:pPr algn="ctr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60000"/>
            </a:pPr>
            <a:r>
              <a:rPr lang="en-US" cap="all" dirty="0"/>
              <a:t>(470) 487-6824</a:t>
            </a:r>
          </a:p>
        </p:txBody>
      </p:sp>
      <p:pic>
        <p:nvPicPr>
          <p:cNvPr id="8" name="Picture 7" descr="A red and yellow text&#10;&#10;Description automatically generated">
            <a:extLst>
              <a:ext uri="{FF2B5EF4-FFF2-40B4-BE49-F238E27FC236}">
                <a16:creationId xmlns:a16="http://schemas.microsoft.com/office/drawing/2014/main" id="{41931A0F-3CEE-9000-18A2-893BBE82A71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06755" y="57240"/>
            <a:ext cx="6178571" cy="259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4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6823E-4EBF-FFA9-F276-1044F511F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en-US"/>
              <a:t>Objectives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22990E-C51A-CC47-450B-7C59AEA9A3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212114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2141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345DA-EE5F-513C-EE74-B437060D1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Waiver overview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D3FC3BA1-42BB-2D67-3158-9E4BAE7ECD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063750"/>
          <a:ext cx="10396538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3816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546B-44A4-F62E-BC5B-D7EE29ECD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		</a:t>
            </a:r>
          </a:p>
        </p:txBody>
      </p:sp>
      <p:pic>
        <p:nvPicPr>
          <p:cNvPr id="5" name="Content Placeholder 4" descr="A person serving a person in a wheelchair&#10;&#10;Description automatically generated">
            <a:extLst>
              <a:ext uri="{FF2B5EF4-FFF2-40B4-BE49-F238E27FC236}">
                <a16:creationId xmlns:a16="http://schemas.microsoft.com/office/drawing/2014/main" id="{A675D6FD-2904-881F-335E-07BD26D15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368498">
            <a:off x="783844" y="1910080"/>
            <a:ext cx="2524103" cy="1686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A grey and black walker&#10;&#10;Description automatically generated">
            <a:extLst>
              <a:ext uri="{FF2B5EF4-FFF2-40B4-BE49-F238E27FC236}">
                <a16:creationId xmlns:a16="http://schemas.microsoft.com/office/drawing/2014/main" id="{7CA1DAD7-0B50-6929-C5B4-C089494B4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178930" y="3429000"/>
            <a:ext cx="2080768" cy="2600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A group of people on swings&#10;&#10;Description automatically generated">
            <a:extLst>
              <a:ext uri="{FF2B5EF4-FFF2-40B4-BE49-F238E27FC236}">
                <a16:creationId xmlns:a16="http://schemas.microsoft.com/office/drawing/2014/main" id="{4379E308-BF34-F4BA-5530-59FBE9B807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923362" y="2326005"/>
            <a:ext cx="3921760" cy="2205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223283D3-EC2F-6115-D59C-075A3AB6F7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122361">
            <a:off x="7443625" y="1502282"/>
            <a:ext cx="3901440" cy="1647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A person stretching her legs&#10;&#10;Description automatically generated">
            <a:extLst>
              <a:ext uri="{FF2B5EF4-FFF2-40B4-BE49-F238E27FC236}">
                <a16:creationId xmlns:a16="http://schemas.microsoft.com/office/drawing/2014/main" id="{43C6CD28-BF63-446C-5C85-14BC9B5482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21369427">
            <a:off x="7833000" y="3851750"/>
            <a:ext cx="2631873" cy="17554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 descr="A person using a computer&#10;&#10;Description automatically generated">
            <a:extLst>
              <a:ext uri="{FF2B5EF4-FFF2-40B4-BE49-F238E27FC236}">
                <a16:creationId xmlns:a16="http://schemas.microsoft.com/office/drawing/2014/main" id="{4CBB8638-D014-CD63-950E-ECB8585F9C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 rot="20727841">
            <a:off x="4375102" y="335705"/>
            <a:ext cx="2562796" cy="1708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724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3118-989B-B18F-A6D7-C4D42879E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485900"/>
          </a:xfrm>
        </p:spPr>
        <p:txBody>
          <a:bodyPr>
            <a:normAutofit/>
          </a:bodyPr>
          <a:lstStyle/>
          <a:p>
            <a:r>
              <a:rPr lang="en-US" dirty="0"/>
              <a:t>Application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8F39A-8C7A-EBEB-80D6-7E3306FDC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363" y="1939491"/>
            <a:ext cx="5326380" cy="3800693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300" i="1" dirty="0">
                <a:latin typeface="Amasis MT Pro Light" panose="020403040500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https://www.georgiacollaborative.com/individuals-families/iddconnects/</a:t>
            </a:r>
            <a:endParaRPr lang="en-US" sz="1300" i="1" dirty="0">
              <a:latin typeface="Amasis MT Pro Light" panose="020403040500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sz="1300" b="0" i="0" dirty="0">
                <a:effectLst/>
                <a:latin typeface="Lato" panose="020F0502020204030203" pitchFamily="34" charset="0"/>
              </a:rPr>
              <a:t>Official Birth Certificate</a:t>
            </a:r>
          </a:p>
          <a:p>
            <a:pPr lvl="1">
              <a:lnSpc>
                <a:spcPct val="110000"/>
              </a:lnSpc>
            </a:pPr>
            <a:r>
              <a:rPr lang="en-US" sz="1300" b="0" i="0" dirty="0">
                <a:effectLst/>
                <a:latin typeface="Lato" panose="020F0502020204030203" pitchFamily="34" charset="0"/>
              </a:rPr>
              <a:t>Medicaid/Medicare Card</a:t>
            </a:r>
          </a:p>
          <a:p>
            <a:pPr lvl="1">
              <a:lnSpc>
                <a:spcPct val="110000"/>
              </a:lnSpc>
            </a:pPr>
            <a:r>
              <a:rPr lang="en-US" sz="1300" b="0" i="0" dirty="0">
                <a:effectLst/>
                <a:latin typeface="Lato" panose="020F0502020204030203" pitchFamily="34" charset="0"/>
              </a:rPr>
              <a:t>Psychological Evaluation</a:t>
            </a:r>
          </a:p>
          <a:p>
            <a:pPr lvl="1">
              <a:lnSpc>
                <a:spcPct val="110000"/>
              </a:lnSpc>
            </a:pPr>
            <a:r>
              <a:rPr lang="en-US" sz="1300" b="0" i="0" dirty="0">
                <a:effectLst/>
                <a:latin typeface="Lato" panose="020F0502020204030203" pitchFamily="34" charset="0"/>
              </a:rPr>
              <a:t>Social Security Card</a:t>
            </a:r>
          </a:p>
          <a:p>
            <a:pPr lvl="1">
              <a:lnSpc>
                <a:spcPct val="110000"/>
              </a:lnSpc>
            </a:pPr>
            <a:r>
              <a:rPr lang="en-US" sz="1300" b="0" i="0" dirty="0">
                <a:effectLst/>
                <a:latin typeface="Lato" panose="020F0502020204030203" pitchFamily="34" charset="0"/>
              </a:rPr>
              <a:t>Developmental Evaluation</a:t>
            </a:r>
          </a:p>
          <a:p>
            <a:pPr lvl="1">
              <a:lnSpc>
                <a:spcPct val="110000"/>
              </a:lnSpc>
            </a:pPr>
            <a:r>
              <a:rPr lang="en-US" sz="1300" b="0" i="0" dirty="0">
                <a:effectLst/>
                <a:latin typeface="Lato" panose="020F0502020204030203" pitchFamily="34" charset="0"/>
              </a:rPr>
              <a:t>School IEP Report</a:t>
            </a:r>
          </a:p>
          <a:p>
            <a:pPr lvl="1">
              <a:lnSpc>
                <a:spcPct val="110000"/>
              </a:lnSpc>
            </a:pPr>
            <a:r>
              <a:rPr lang="en-US" sz="1300" b="0" i="0" dirty="0">
                <a:effectLst/>
                <a:latin typeface="Lato" panose="020F0502020204030203" pitchFamily="34" charset="0"/>
              </a:rPr>
              <a:t>School Transcript</a:t>
            </a:r>
          </a:p>
          <a:p>
            <a:pPr lvl="1">
              <a:lnSpc>
                <a:spcPct val="110000"/>
              </a:lnSpc>
            </a:pPr>
            <a:r>
              <a:rPr lang="en-US" sz="1300" b="0" i="0" dirty="0">
                <a:effectLst/>
                <a:latin typeface="Lato" panose="020F0502020204030203" pitchFamily="34" charset="0"/>
              </a:rPr>
              <a:t>Vocational/Support Employment Records</a:t>
            </a:r>
          </a:p>
          <a:p>
            <a:pPr lvl="1">
              <a:lnSpc>
                <a:spcPct val="110000"/>
              </a:lnSpc>
            </a:pPr>
            <a:r>
              <a:rPr lang="en-US" sz="1300" b="0" i="0" dirty="0">
                <a:effectLst/>
                <a:latin typeface="Lato" panose="020F0502020204030203" pitchFamily="34" charset="0"/>
              </a:rPr>
              <a:t>Permanent Residence Card</a:t>
            </a:r>
          </a:p>
          <a:p>
            <a:pPr lvl="1">
              <a:lnSpc>
                <a:spcPct val="110000"/>
              </a:lnSpc>
            </a:pPr>
            <a:r>
              <a:rPr lang="en-US" sz="1300" b="0" i="0" dirty="0">
                <a:effectLst/>
                <a:latin typeface="Lato" panose="020F0502020204030203" pitchFamily="34" charset="0"/>
              </a:rPr>
              <a:t>Social Security Benefit Letter</a:t>
            </a:r>
          </a:p>
          <a:p>
            <a:pPr lvl="1">
              <a:lnSpc>
                <a:spcPct val="110000"/>
              </a:lnSpc>
            </a:pPr>
            <a:r>
              <a:rPr lang="en-US" sz="1300" b="0" i="0" dirty="0">
                <a:effectLst/>
                <a:latin typeface="Lato" panose="020F0502020204030203" pitchFamily="34" charset="0"/>
              </a:rPr>
              <a:t>Other Medical or Diagnostic Reports</a:t>
            </a:r>
          </a:p>
          <a:p>
            <a:pPr>
              <a:lnSpc>
                <a:spcPct val="110000"/>
              </a:lnSpc>
            </a:pPr>
            <a:endParaRPr lang="en-US" sz="1300" dirty="0"/>
          </a:p>
        </p:txBody>
      </p:sp>
      <p:pic>
        <p:nvPicPr>
          <p:cNvPr id="7" name="Graphic 6" descr="Employee Badge">
            <a:extLst>
              <a:ext uri="{FF2B5EF4-FFF2-40B4-BE49-F238E27FC236}">
                <a16:creationId xmlns:a16="http://schemas.microsoft.com/office/drawing/2014/main" id="{BF54C26D-42DA-E17B-D700-11707A39B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57531" y="2286000"/>
            <a:ext cx="3800692" cy="380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82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6410" y="176212"/>
            <a:ext cx="10396882" cy="1151965"/>
          </a:xfrm>
        </p:spPr>
        <p:txBody>
          <a:bodyPr/>
          <a:lstStyle/>
          <a:p>
            <a:r>
              <a:rPr lang="en-US" dirty="0"/>
              <a:t>Eligibility Process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-1" y="1258957"/>
          <a:ext cx="12072731" cy="5422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808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3BEEF-65A1-393B-D87D-2863107EE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515" y="685800"/>
            <a:ext cx="3103122" cy="540089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Planning list 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8345F472-DEE7-0EFF-200E-2710F6855C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041381"/>
              </p:ext>
            </p:extLst>
          </p:nvPr>
        </p:nvGraphicFramePr>
        <p:xfrm>
          <a:off x="685800" y="643468"/>
          <a:ext cx="6208437" cy="5328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7043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79523-3EA0-7402-B66A-B891BF70C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myths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E1B638DF-01D5-F317-26CF-D01D869CEB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089658"/>
              </p:ext>
            </p:extLst>
          </p:nvPr>
        </p:nvGraphicFramePr>
        <p:xfrm>
          <a:off x="685800" y="2063750"/>
          <a:ext cx="10396538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841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light on a traffic light&#10;&#10;Description automatically generated">
            <a:extLst>
              <a:ext uri="{FF2B5EF4-FFF2-40B4-BE49-F238E27FC236}">
                <a16:creationId xmlns:a16="http://schemas.microsoft.com/office/drawing/2014/main" id="{868BD41F-1305-FD1F-0DCC-8D6F9AA7FE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2537" b="252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6C58C1-5DBF-E73A-C638-EF617DA0F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737" y="3593432"/>
            <a:ext cx="7768073" cy="11951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“Most in need”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F9AA9-C13C-A707-85F8-B1F2B4011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453" y="4788568"/>
            <a:ext cx="7756356" cy="4009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400" i="1" dirty="0"/>
              <a:t>Exhausted all other services and/or agencies that are responsible for providing support</a:t>
            </a:r>
          </a:p>
        </p:txBody>
      </p:sp>
    </p:spTree>
    <p:extLst>
      <p:ext uri="{BB962C8B-B14F-4D97-AF65-F5344CB8AC3E}">
        <p14:creationId xmlns:p14="http://schemas.microsoft.com/office/powerpoint/2010/main" val="2610385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5E144E8070B9459D5417204B9C2D05" ma:contentTypeVersion="11" ma:contentTypeDescription="Create a new document." ma:contentTypeScope="" ma:versionID="439a3081bc1f5e5000e2f9ec37c7b5fe">
  <xsd:schema xmlns:xsd="http://www.w3.org/2001/XMLSchema" xmlns:xs="http://www.w3.org/2001/XMLSchema" xmlns:p="http://schemas.microsoft.com/office/2006/metadata/properties" xmlns:ns2="cd84484f-b4b1-41fc-bbb2-d53783a15032" xmlns:ns3="ded3ce5a-615f-4d2c-a2db-aed342c3d0c3" targetNamespace="http://schemas.microsoft.com/office/2006/metadata/properties" ma:root="true" ma:fieldsID="95fee47687c09db8f164057fee06e152" ns2:_="" ns3:_="">
    <xsd:import namespace="cd84484f-b4b1-41fc-bbb2-d53783a15032"/>
    <xsd:import namespace="ded3ce5a-615f-4d2c-a2db-aed342c3d0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4484f-b4b1-41fc-bbb2-d53783a150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21972d4-a1fe-45f5-bf00-df2efbce1a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d3ce5a-615f-4d2c-a2db-aed342c3d0c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ef70eef-9273-4517-84fe-d9589c1063fd}" ma:internalName="TaxCatchAll" ma:showField="CatchAllData" ma:web="ded3ce5a-615f-4d2c-a2db-aed342c3d0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d3ce5a-615f-4d2c-a2db-aed342c3d0c3" xsi:nil="true"/>
    <lcf76f155ced4ddcb4097134ff3c332f xmlns="cd84484f-b4b1-41fc-bbb2-d53783a1503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B05B3A8-9A00-4F16-9107-4B590780682B}"/>
</file>

<file path=customXml/itemProps2.xml><?xml version="1.0" encoding="utf-8"?>
<ds:datastoreItem xmlns:ds="http://schemas.openxmlformats.org/officeDocument/2006/customXml" ds:itemID="{643872CB-EC0B-4F6A-BB58-6FC52C265D00}"/>
</file>

<file path=customXml/itemProps3.xml><?xml version="1.0" encoding="utf-8"?>
<ds:datastoreItem xmlns:ds="http://schemas.openxmlformats.org/officeDocument/2006/customXml" ds:itemID="{6B86C9E0-8993-43E8-BEFE-9E5A5A89CF95}"/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229</TotalTime>
  <Words>327</Words>
  <Application>Microsoft Office PowerPoint</Application>
  <PresentationFormat>Widescreen</PresentationFormat>
  <Paragraphs>77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Amasis MT Pro Light</vt:lpstr>
      <vt:lpstr>Aptos</vt:lpstr>
      <vt:lpstr>Arial</vt:lpstr>
      <vt:lpstr>Bahnschrift</vt:lpstr>
      <vt:lpstr>Impact</vt:lpstr>
      <vt:lpstr>Lato</vt:lpstr>
      <vt:lpstr>Main Event</vt:lpstr>
      <vt:lpstr>NOW/COMP             Waivers:</vt:lpstr>
      <vt:lpstr>Objectives</vt:lpstr>
      <vt:lpstr>Waiver overview</vt:lpstr>
      <vt:lpstr>Services  </vt:lpstr>
      <vt:lpstr>Application </vt:lpstr>
      <vt:lpstr>Eligibility Process</vt:lpstr>
      <vt:lpstr>Planning list </vt:lpstr>
      <vt:lpstr>common myths</vt:lpstr>
      <vt:lpstr>“Most in need”</vt:lpstr>
      <vt:lpstr>assessments</vt:lpstr>
      <vt:lpstr>Enrollment process </vt:lpstr>
      <vt:lpstr>Approval  </vt:lpstr>
      <vt:lpstr>PowerPoint Presentation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Scales, Tawanda</dc:creator>
  <cp:lastModifiedBy>Scales, Tawanda</cp:lastModifiedBy>
  <cp:revision>1</cp:revision>
  <dcterms:created xsi:type="dcterms:W3CDTF">2024-06-26T23:22:20Z</dcterms:created>
  <dcterms:modified xsi:type="dcterms:W3CDTF">2024-08-26T12:14:29Z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0x010100C05E144E8070B9459D5417204B9C2D05</vt:lpwstr>
  </property>
</Properties>
</file>