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315" r:id="rId4"/>
    <p:sldId id="314" r:id="rId5"/>
    <p:sldId id="313" r:id="rId6"/>
    <p:sldId id="318" r:id="rId7"/>
    <p:sldId id="316" r:id="rId8"/>
    <p:sldId id="317" r:id="rId9"/>
    <p:sldId id="319" r:id="rId10"/>
    <p:sldId id="323" r:id="rId11"/>
    <p:sldId id="320" r:id="rId12"/>
    <p:sldId id="321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36" d="100"/>
          <a:sy n="36" d="100"/>
        </p:scale>
        <p:origin x="-72" y="-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F22D04-B151-4448-AC00-1F37ADE14F4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C3F476-63BF-46F2-ABDD-2A54AEF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F79F-CABD-4961-98AA-9853E01140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1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3DBC5-0BC1-472A-8271-91EE22959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76563-9404-4B2D-A54F-5D8598D9E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A8DD8C-1E25-428F-A7E3-16A43F5E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4FFE9-B96A-4FE6-B6F9-740B71FB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EA2102-D35D-419B-85F4-A63A217C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C22F3-75A4-4B5B-9E25-C6954F51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84EE9-38ED-4F75-8E50-019ECBA3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3B6AF6-C5FF-4921-8436-9B92A279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2AECE-6922-4E91-9C13-8BD41820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B8A79-4CF0-4CCD-8CE5-992AEF75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0D132-7814-4ED1-A75A-513FA0E5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E91F6D-C5D0-4CCF-B1B3-0F1B757B6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52DDE5-2D42-458E-88B6-2B67BDC0E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66B77-F777-4D19-90F4-E6EAE257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86CC8A-BCB7-4000-AD59-7E3C675B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D29E04-7BAA-4CD3-B2E9-DEC0F625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17B26E-94B3-4301-A659-80974B66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9C77F-69AA-4E20-A023-FC283299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C57A84-9469-4AD2-97B0-39C8EFA3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AB17B0-956D-463A-A39C-C6D0308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13B53-DD6D-4C88-9D7F-35D04029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D965D-C811-4C7F-96CA-6AF0DEAE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BC0130-D5C0-4D72-A8B0-C48AA55F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FD6E46-3126-49F1-A84C-EC83641D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D5B9FD-85A5-402D-A957-C78A25B6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18B63-E57D-4D39-9DDF-238C187D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28AFC-989A-4E07-A41E-4B9169B6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433C5-723F-4309-9104-87782F09A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6A28B6-ED9B-4872-9F10-174BF55B9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74F041-140F-4903-BAA4-7E79E0CE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ED2FEA-6038-4AF5-9158-37320863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AF9754-8360-474D-ACA1-0E23A5F5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B5E0A-524A-41EA-A122-15D52F37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42EDA8-F509-4BD0-8A4B-06D00DC57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6198AE-144A-47E7-B84D-73551313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526081-0360-4954-90AF-CD198FC30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F56749-DC29-42A3-B5A6-C673ABEFF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C8102F-666F-4010-B1BB-3EE7E2D4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14F2A5-3471-423C-B064-D316A75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A7E5FF-8EB8-4769-9361-DB2CA201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B718E-12F5-4894-868D-D31333D2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803E64-AB8B-4662-A0A7-9598E687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7E3C4E-A102-40BA-887E-FBEE8AA1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EEBDB2-3E13-4B5C-874A-10C2D4C0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0A090-F5C7-40D6-AAFB-22366453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F87FDF-29F2-47A1-BABE-B87597E5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084526-360E-4852-A9D8-3C838F92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4140B-FF27-4230-80F8-204C7EEC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D604E-6146-4553-9537-028A0EBF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3B3B8F-7A7A-4927-98C0-DCBD1AC01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13261B-287C-4E34-8C09-0A0F209F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6A0FEC-5E82-4C4F-BDB1-816B847A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4D42F0-9985-42A7-9924-519E075B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F6655-EFC3-42E9-90DB-1D8C45DC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13B17F-119A-42E3-8677-9167F283F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B13A63-9706-4029-A33D-FF9403D69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DA580B-EF41-43CC-AC24-B10C5A41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498825-7A63-4500-9BEA-DB4369EC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AF6CD9-D2E6-4410-BE15-0E1466BC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2F6EB1-6456-4AA3-8E81-BFC70CF0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F5A0F1-71D9-45CB-AF1B-ACE57711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7D951-092D-47B8-B7F6-55F5AE8CB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1B61-B382-49D1-9950-6F350EA183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9945CF-97A7-48D8-8A32-4C4678C3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1888B-EA05-4372-9B1C-D2075235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36F5-F0C1-4157-B949-5C8C9E4B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casheppard.wordpress.com/tag/sv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fabiusmaximus.com/2012/12/31/internet-communities-47427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02EC0E-0EDE-485A-BAC4-9C9FB8846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30151"/>
          <a:stretch/>
        </p:blipFill>
        <p:spPr>
          <a:xfrm>
            <a:off x="9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8A4310-1746-4BC5-A63C-1CB2751A512B}"/>
              </a:ext>
            </a:extLst>
          </p:cNvPr>
          <p:cNvSpPr txBox="1"/>
          <p:nvPr/>
        </p:nvSpPr>
        <p:spPr>
          <a:xfrm>
            <a:off x="4544785" y="2583826"/>
            <a:ext cx="3102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Georgia Pro Black" panose="020B0604020202020204" pitchFamily="18" charset="0"/>
              </a:rPr>
              <a:t>G.I.F.T.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789ACC-EBE6-4C82-8DDD-94E2B9AE854A}"/>
              </a:ext>
            </a:extLst>
          </p:cNvPr>
          <p:cNvSpPr txBox="1"/>
          <p:nvPr/>
        </p:nvSpPr>
        <p:spPr>
          <a:xfrm>
            <a:off x="2209798" y="3507156"/>
            <a:ext cx="8207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eorgia Pro Black" panose="02040A02050405020203" pitchFamily="18" charset="0"/>
              </a:rPr>
              <a:t>Get It Forever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8F64D5-82EE-4279-82F9-943FDC9D8293}"/>
              </a:ext>
            </a:extLst>
          </p:cNvPr>
          <p:cNvSpPr txBox="1"/>
          <p:nvPr/>
        </p:nvSpPr>
        <p:spPr>
          <a:xfrm>
            <a:off x="3786351" y="5470635"/>
            <a:ext cx="461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Presented by</a:t>
            </a:r>
          </a:p>
          <a:p>
            <a:pPr algn="ctr"/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Jo Ellen Hancock, Parent Mentor</a:t>
            </a:r>
          </a:p>
          <a:p>
            <a:pPr algn="ctr"/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Cherokee County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13781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05EBD7-4CE3-45C5-AD33-CD96CE8AE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854" t="22464" r="32191" b="8749"/>
          <a:stretch/>
        </p:blipFill>
        <p:spPr>
          <a:xfrm rot="16200000">
            <a:off x="5686177" y="-291160"/>
            <a:ext cx="5291073" cy="7261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51E1CE-CACF-4F67-B8AF-8428DEEFB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5" y="371611"/>
            <a:ext cx="3872345" cy="6059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DAFFB7-D850-4823-B4B0-0ECE751DF3F2}"/>
              </a:ext>
            </a:extLst>
          </p:cNvPr>
          <p:cNvSpPr txBox="1"/>
          <p:nvPr/>
        </p:nvSpPr>
        <p:spPr>
          <a:xfrm>
            <a:off x="616528" y="694091"/>
            <a:ext cx="3872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Person First Language Starts with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13212E-343F-44E3-972C-855E1B5A11A0}"/>
              </a:ext>
            </a:extLst>
          </p:cNvPr>
          <p:cNvSpPr txBox="1"/>
          <p:nvPr/>
        </p:nvSpPr>
        <p:spPr>
          <a:xfrm>
            <a:off x="1145120" y="2631742"/>
            <a:ext cx="225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See the ABILITY</a:t>
            </a:r>
          </a:p>
          <a:p>
            <a:r>
              <a:rPr lang="en-US" sz="2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not the disability</a:t>
            </a:r>
          </a:p>
        </p:txBody>
      </p:sp>
      <p:pic>
        <p:nvPicPr>
          <p:cNvPr id="10" name="Picture 9" descr="A picture containing person, blackboard, boy, young&#10;&#10;Description automatically generated">
            <a:extLst>
              <a:ext uri="{FF2B5EF4-FFF2-40B4-BE49-F238E27FC236}">
                <a16:creationId xmlns:a16="http://schemas.microsoft.com/office/drawing/2014/main" xmlns="" id="{BAA6815D-123C-4E1B-B3F1-B08F9505B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8" y="3527599"/>
            <a:ext cx="2415665" cy="23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A55985F-95E5-489B-8F9D-920A9E59B656}"/>
              </a:ext>
            </a:extLst>
          </p:cNvPr>
          <p:cNvSpPr/>
          <p:nvPr/>
        </p:nvSpPr>
        <p:spPr>
          <a:xfrm>
            <a:off x="3833648" y="337535"/>
            <a:ext cx="4524703" cy="25382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AD0FD9-6804-4383-A09D-EC9119903E85}"/>
              </a:ext>
            </a:extLst>
          </p:cNvPr>
          <p:cNvSpPr txBox="1"/>
          <p:nvPr/>
        </p:nvSpPr>
        <p:spPr>
          <a:xfrm>
            <a:off x="4745421" y="914161"/>
            <a:ext cx="3200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Let’s see how we did with our Learning Targets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CE7941-A82E-400F-80E7-5E9ACFF86522}"/>
              </a:ext>
            </a:extLst>
          </p:cNvPr>
          <p:cNvSpPr txBox="1"/>
          <p:nvPr/>
        </p:nvSpPr>
        <p:spPr>
          <a:xfrm>
            <a:off x="1208689" y="3484179"/>
            <a:ext cx="572288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Name two people at your child’s school with whom you can communicate.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2150A-5AA3-488B-B010-155F6109D568}"/>
              </a:ext>
            </a:extLst>
          </p:cNvPr>
          <p:cNvSpPr txBox="1"/>
          <p:nvPr/>
        </p:nvSpPr>
        <p:spPr>
          <a:xfrm>
            <a:off x="6763930" y="4721950"/>
            <a:ext cx="48641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Tell me two things you can find on the County website</a:t>
            </a:r>
          </a:p>
        </p:txBody>
      </p:sp>
    </p:spTree>
    <p:extLst>
      <p:ext uri="{BB962C8B-B14F-4D97-AF65-F5344CB8AC3E}">
        <p14:creationId xmlns:p14="http://schemas.microsoft.com/office/powerpoint/2010/main" val="1057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ear, metalware&#10;&#10;Description automatically generated">
            <a:extLst>
              <a:ext uri="{FF2B5EF4-FFF2-40B4-BE49-F238E27FC236}">
                <a16:creationId xmlns:a16="http://schemas.microsoft.com/office/drawing/2014/main" xmlns="" id="{D9A00E60-EA94-4673-A33A-F211AD66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96" y="765386"/>
            <a:ext cx="67528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9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11CE59-F481-4416-879A-629F76389E6E}"/>
              </a:ext>
            </a:extLst>
          </p:cNvPr>
          <p:cNvSpPr txBox="1"/>
          <p:nvPr/>
        </p:nvSpPr>
        <p:spPr>
          <a:xfrm>
            <a:off x="5294169" y="1671729"/>
            <a:ext cx="6263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 these Parent Trainings, each family will be provided with a 3 ring binder, tabs and materials to assist you in organizing your records for your child.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G.I.F.T – Get It Together Forever!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25BFCD-8919-4F21-BB31-D5E365553FAE}"/>
              </a:ext>
            </a:extLst>
          </p:cNvPr>
          <p:cNvSpPr txBox="1"/>
          <p:nvPr/>
        </p:nvSpPr>
        <p:spPr>
          <a:xfrm>
            <a:off x="3576144" y="3492176"/>
            <a:ext cx="6965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Each workshop will target a different area to teach you about your child’s upcoming transition to Kindergarten – aka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BIG SCHOOL!!</a:t>
            </a:r>
          </a:p>
        </p:txBody>
      </p:sp>
      <p:pic>
        <p:nvPicPr>
          <p:cNvPr id="11" name="Picture 10" descr="A picture containing stationary&#10;&#10;Description automatically generated">
            <a:extLst>
              <a:ext uri="{FF2B5EF4-FFF2-40B4-BE49-F238E27FC236}">
                <a16:creationId xmlns:a16="http://schemas.microsoft.com/office/drawing/2014/main" xmlns="" id="{B9248ADA-C5EA-4056-8C47-2C252770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4298" y="1243280"/>
            <a:ext cx="2941846" cy="2941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551455-80AD-4F41-A821-CB59CE0610E7}"/>
              </a:ext>
            </a:extLst>
          </p:cNvPr>
          <p:cNvSpPr txBox="1"/>
          <p:nvPr/>
        </p:nvSpPr>
        <p:spPr>
          <a:xfrm>
            <a:off x="880241" y="5086823"/>
            <a:ext cx="835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trainings are designed to teach you some of the information you will need as your child enters his academic journey in Special Education.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D9695-743B-4982-AB41-59E1C85CF044}"/>
              </a:ext>
            </a:extLst>
          </p:cNvPr>
          <p:cNvSpPr txBox="1"/>
          <p:nvPr/>
        </p:nvSpPr>
        <p:spPr>
          <a:xfrm>
            <a:off x="1444755" y="269085"/>
            <a:ext cx="769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This is a Partnership!   </a:t>
            </a:r>
          </a:p>
          <a:p>
            <a:pPr algn="ctr"/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 are here to support and help our families!!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155CFA-50C8-4DC6-8918-A82DCB0A5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143583" y="269085"/>
            <a:ext cx="2522739" cy="13085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0044D0-4A49-4ACD-A94E-C2382B58605A}"/>
              </a:ext>
            </a:extLst>
          </p:cNvPr>
          <p:cNvSpPr txBox="1"/>
          <p:nvPr/>
        </p:nvSpPr>
        <p:spPr>
          <a:xfrm>
            <a:off x="7425558" y="7007740"/>
            <a:ext cx="226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fabiusmaximus.com/2012/12/31/internet-communities-47427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3944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ACA9EB-5556-414A-9C7C-E2DE984455A6}"/>
              </a:ext>
            </a:extLst>
          </p:cNvPr>
          <p:cNvSpPr txBox="1"/>
          <p:nvPr/>
        </p:nvSpPr>
        <p:spPr>
          <a:xfrm>
            <a:off x="644637" y="422588"/>
            <a:ext cx="3657600" cy="1450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Targets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2C33F1-AC81-4BDE-A6C3-3F0A2BB0C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6087"/>
          <a:stretch/>
        </p:blipFill>
        <p:spPr>
          <a:xfrm>
            <a:off x="5847720" y="492573"/>
            <a:ext cx="5165748" cy="5880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039C5-3B3A-4E15-83C1-0E8F9B9F24C5}"/>
              </a:ext>
            </a:extLst>
          </p:cNvPr>
          <p:cNvSpPr txBox="1"/>
          <p:nvPr/>
        </p:nvSpPr>
        <p:spPr>
          <a:xfrm>
            <a:off x="644637" y="2634795"/>
            <a:ext cx="3398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can identify 2 people at my child’s school with whom I can communicate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5BBB1D-0F99-4518-AD4E-034975A78F5D}"/>
              </a:ext>
            </a:extLst>
          </p:cNvPr>
          <p:cNvSpPr txBox="1"/>
          <p:nvPr/>
        </p:nvSpPr>
        <p:spPr>
          <a:xfrm>
            <a:off x="674237" y="427686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can use the County website to find information I need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6F1090-0064-4C7F-B591-42A0D1F65D9F}"/>
              </a:ext>
            </a:extLst>
          </p:cNvPr>
          <p:cNvSpPr txBox="1"/>
          <p:nvPr/>
        </p:nvSpPr>
        <p:spPr>
          <a:xfrm>
            <a:off x="1241099" y="2006110"/>
            <a:ext cx="24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First Parent Training</a:t>
            </a:r>
          </a:p>
        </p:txBody>
      </p:sp>
    </p:spTree>
    <p:extLst>
      <p:ext uri="{BB962C8B-B14F-4D97-AF65-F5344CB8AC3E}">
        <p14:creationId xmlns:p14="http://schemas.microsoft.com/office/powerpoint/2010/main" val="47334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58378" y="4800600"/>
            <a:ext cx="286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93826" y="2384920"/>
            <a:ext cx="2989424" cy="1220293"/>
            <a:chOff x="6068022" y="1831477"/>
            <a:chExt cx="2989424" cy="1220293"/>
          </a:xfrm>
        </p:grpSpPr>
        <p:sp>
          <p:nvSpPr>
            <p:cNvPr id="38" name="TextBox 37"/>
            <p:cNvSpPr txBox="1"/>
            <p:nvPr/>
          </p:nvSpPr>
          <p:spPr>
            <a:xfrm>
              <a:off x="6068022" y="1831477"/>
              <a:ext cx="2403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 Ellen Hancock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68022" y="2132342"/>
              <a:ext cx="298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Joellen.hancock@cherokeek12.net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68022" y="2405439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770-721-8503</a:t>
              </a:r>
            </a:p>
            <a:p>
              <a:r>
                <a:rPr lang="en-US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678-310-6198 </a:t>
              </a:r>
              <a:endPara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470C-1FAE-4E6A-A573-0FFC29724616}" type="slidenum">
              <a:rPr lang="en-US" smtClean="0"/>
              <a:t>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7" y="5010751"/>
            <a:ext cx="2706080" cy="1345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5378" y="331467"/>
            <a:ext cx="4403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Parent Mentor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31467"/>
            <a:ext cx="2623258" cy="953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10860" r="47511" b="14931"/>
          <a:stretch/>
        </p:blipFill>
        <p:spPr>
          <a:xfrm>
            <a:off x="4280714" y="2091666"/>
            <a:ext cx="1815286" cy="2249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AC1BF-9EA4-4809-BBEF-795DE4F5E213}"/>
              </a:ext>
            </a:extLst>
          </p:cNvPr>
          <p:cNvSpPr txBox="1"/>
          <p:nvPr/>
        </p:nvSpPr>
        <p:spPr>
          <a:xfrm>
            <a:off x="6493826" y="3594399"/>
            <a:ext cx="386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www.parentmentors.org</a:t>
            </a:r>
          </a:p>
        </p:txBody>
      </p:sp>
    </p:spTree>
    <p:extLst>
      <p:ext uri="{BB962C8B-B14F-4D97-AF65-F5344CB8AC3E}">
        <p14:creationId xmlns:p14="http://schemas.microsoft.com/office/powerpoint/2010/main" val="149430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780" y="1481959"/>
            <a:ext cx="4394373" cy="21598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Parent Mentors are parents of a special needs child themselves.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14248" b="-1"/>
          <a:stretch/>
        </p:blipFill>
        <p:spPr>
          <a:xfrm>
            <a:off x="1493730" y="781995"/>
            <a:ext cx="4602270" cy="427873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823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4763CE-3384-47D2-A1EA-6417078F6B26}"/>
              </a:ext>
            </a:extLst>
          </p:cNvPr>
          <p:cNvSpPr/>
          <p:nvPr/>
        </p:nvSpPr>
        <p:spPr>
          <a:xfrm>
            <a:off x="8418786" y="436001"/>
            <a:ext cx="3593730" cy="5638573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45CA74-7183-43A0-94D5-72F19927DB6D}"/>
              </a:ext>
            </a:extLst>
          </p:cNvPr>
          <p:cNvSpPr txBox="1"/>
          <p:nvPr/>
        </p:nvSpPr>
        <p:spPr>
          <a:xfrm>
            <a:off x="8583516" y="783426"/>
            <a:ext cx="326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Do you know how to access the Cherokee County School Districts website to find information?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50FE30-472E-4384-8F97-5A19092AE808}"/>
              </a:ext>
            </a:extLst>
          </p:cNvPr>
          <p:cNvSpPr txBox="1"/>
          <p:nvPr/>
        </p:nvSpPr>
        <p:spPr>
          <a:xfrm>
            <a:off x="8583516" y="2528678"/>
            <a:ext cx="44984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Information you can find:</a:t>
            </a:r>
          </a:p>
          <a:p>
            <a:endParaRPr lang="en-US" sz="9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School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Parent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School Sponsored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Your schools individual </a:t>
            </a:r>
          </a:p>
          <a:p>
            <a:r>
              <a:rPr lang="en-US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     webpage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683909-ADBA-469E-A4EF-6D34C266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1" t="9426" r="12988" b="6169"/>
          <a:stretch/>
        </p:blipFill>
        <p:spPr>
          <a:xfrm>
            <a:off x="714704" y="561950"/>
            <a:ext cx="6022428" cy="551262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405D9375-5DAA-4B09-A914-DFDA30FB9E2F}"/>
              </a:ext>
            </a:extLst>
          </p:cNvPr>
          <p:cNvSpPr/>
          <p:nvPr/>
        </p:nvSpPr>
        <p:spPr>
          <a:xfrm>
            <a:off x="341586" y="4088243"/>
            <a:ext cx="746236" cy="2680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F598FB4A-EB62-4E15-B6AA-AD6F4D8F1D01}"/>
              </a:ext>
            </a:extLst>
          </p:cNvPr>
          <p:cNvSpPr/>
          <p:nvPr/>
        </p:nvSpPr>
        <p:spPr>
          <a:xfrm rot="3933257">
            <a:off x="5540528" y="-121187"/>
            <a:ext cx="315311" cy="111437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345162-5A33-4BF7-B2A7-03406645ADE8}"/>
              </a:ext>
            </a:extLst>
          </p:cNvPr>
          <p:cNvSpPr txBox="1"/>
          <p:nvPr/>
        </p:nvSpPr>
        <p:spPr>
          <a:xfrm>
            <a:off x="714704" y="16184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www.cherokeek12.net</a:t>
            </a:r>
          </a:p>
        </p:txBody>
      </p:sp>
    </p:spTree>
    <p:extLst>
      <p:ext uri="{BB962C8B-B14F-4D97-AF65-F5344CB8AC3E}">
        <p14:creationId xmlns:p14="http://schemas.microsoft.com/office/powerpoint/2010/main" val="277353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ADB4BA5-8B67-46FA-BAA2-5848FD5EE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143" t="21270" r="20238" b="9206"/>
          <a:stretch/>
        </p:blipFill>
        <p:spPr>
          <a:xfrm>
            <a:off x="701718" y="1203978"/>
            <a:ext cx="6250769" cy="5205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716606-EE5E-42CB-BAB0-C919F2074D43}"/>
              </a:ext>
            </a:extLst>
          </p:cNvPr>
          <p:cNvSpPr txBox="1"/>
          <p:nvPr/>
        </p:nvSpPr>
        <p:spPr>
          <a:xfrm>
            <a:off x="8243474" y="1973511"/>
            <a:ext cx="3363974" cy="169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This form will assist you in knowing all the people who will be involved in your child’s academic day and know who to contact.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8DB904-1083-4059-B054-947838B245EA}"/>
              </a:ext>
            </a:extLst>
          </p:cNvPr>
          <p:cNvSpPr txBox="1"/>
          <p:nvPr/>
        </p:nvSpPr>
        <p:spPr>
          <a:xfrm>
            <a:off x="7902962" y="722804"/>
            <a:ext cx="3905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Who do I contact to ask questions?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79EBDF-31D4-47C3-896C-84DA7730E472}"/>
              </a:ext>
            </a:extLst>
          </p:cNvPr>
          <p:cNvSpPr txBox="1"/>
          <p:nvPr/>
        </p:nvSpPr>
        <p:spPr>
          <a:xfrm>
            <a:off x="1023281" y="522749"/>
            <a:ext cx="560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Change the titles and modify to fit our needs</a:t>
            </a:r>
          </a:p>
        </p:txBody>
      </p:sp>
      <p:pic>
        <p:nvPicPr>
          <p:cNvPr id="4" name="Picture 3" descr="Screen of a cell phone&#10;&#10;Description automatically generated">
            <a:extLst>
              <a:ext uri="{FF2B5EF4-FFF2-40B4-BE49-F238E27FC236}">
                <a16:creationId xmlns:a16="http://schemas.microsoft.com/office/drawing/2014/main" xmlns="" id="{6DCA093C-0207-4A34-9E4D-96F51F9F9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540">
            <a:off x="10264921" y="4114467"/>
            <a:ext cx="1450113" cy="1657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FA99F9-0991-49B6-913A-90A8C8D35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2" y="3670985"/>
            <a:ext cx="2132895" cy="17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793048-BBD5-4A1F-8C5B-5071D43D7A91}"/>
              </a:ext>
            </a:extLst>
          </p:cNvPr>
          <p:cNvSpPr/>
          <p:nvPr/>
        </p:nvSpPr>
        <p:spPr>
          <a:xfrm>
            <a:off x="666208" y="355616"/>
            <a:ext cx="3593730" cy="5638573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4F4351A-8978-4AB1-9515-C8838521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1" y="2890960"/>
            <a:ext cx="2979964" cy="2888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138130-A822-4913-83AA-46222AA6867B}"/>
              </a:ext>
            </a:extLst>
          </p:cNvPr>
          <p:cNvSpPr txBox="1"/>
          <p:nvPr/>
        </p:nvSpPr>
        <p:spPr>
          <a:xfrm>
            <a:off x="973091" y="469471"/>
            <a:ext cx="3188162" cy="224676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did we talk about? </a:t>
            </a:r>
          </a:p>
          <a:p>
            <a:r>
              <a:rPr lang="en-US" sz="2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did  we decide?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FD3E0C-820A-4A27-B1EB-4CDADEF93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5" t="23809" r="18810" b="9275"/>
          <a:stretch/>
        </p:blipFill>
        <p:spPr>
          <a:xfrm>
            <a:off x="5730052" y="355616"/>
            <a:ext cx="5769428" cy="45890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6F18DD-BBD8-4B03-9BE2-B08AEC502B06}"/>
              </a:ext>
            </a:extLst>
          </p:cNvPr>
          <p:cNvSpPr txBox="1"/>
          <p:nvPr/>
        </p:nvSpPr>
        <p:spPr>
          <a:xfrm>
            <a:off x="5730052" y="5071548"/>
            <a:ext cx="600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Use this Communication log to keep track of your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8576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5C62C0-ABA9-4D21-982D-8439086FFDC9}"/>
              </a:ext>
            </a:extLst>
          </p:cNvPr>
          <p:cNvSpPr/>
          <p:nvPr/>
        </p:nvSpPr>
        <p:spPr>
          <a:xfrm>
            <a:off x="8169305" y="566284"/>
            <a:ext cx="3593730" cy="5638573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BB459A-8EB8-41C8-BDF3-28E7BC014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9" y="2856480"/>
            <a:ext cx="2107746" cy="3207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75A059-DB44-4612-827D-BA17E391B5DD}"/>
              </a:ext>
            </a:extLst>
          </p:cNvPr>
          <p:cNvSpPr txBox="1"/>
          <p:nvPr/>
        </p:nvSpPr>
        <p:spPr>
          <a:xfrm>
            <a:off x="8598270" y="722518"/>
            <a:ext cx="3593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Everything is an acronym these days!!!</a:t>
            </a:r>
          </a:p>
        </p:txBody>
      </p:sp>
      <p:pic>
        <p:nvPicPr>
          <p:cNvPr id="1026" name="Picture 2" descr="Text Message Chat">
            <a:extLst>
              <a:ext uri="{FF2B5EF4-FFF2-40B4-BE49-F238E27FC236}">
                <a16:creationId xmlns:a16="http://schemas.microsoft.com/office/drawing/2014/main" xmlns="" id="{26AB1808-4109-422C-ABEF-B4C8185A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5" y="1025351"/>
            <a:ext cx="6858000" cy="48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D6D19E6-6938-404C-BA70-A1E10F989C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309" t="20633" r="18467" b="13390"/>
          <a:stretch/>
        </p:blipFill>
        <p:spPr>
          <a:xfrm>
            <a:off x="4926947" y="3129722"/>
            <a:ext cx="3242358" cy="34151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ED2B9C-8562-4CC4-B6BA-EDE4F2C2D4A5}"/>
              </a:ext>
            </a:extLst>
          </p:cNvPr>
          <p:cNvSpPr txBox="1"/>
          <p:nvPr/>
        </p:nvSpPr>
        <p:spPr>
          <a:xfrm>
            <a:off x="1181522" y="248726"/>
            <a:ext cx="519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 can help you with that!!</a:t>
            </a:r>
          </a:p>
        </p:txBody>
      </p:sp>
    </p:spTree>
    <p:extLst>
      <p:ext uri="{BB962C8B-B14F-4D97-AF65-F5344CB8AC3E}">
        <p14:creationId xmlns:p14="http://schemas.microsoft.com/office/powerpoint/2010/main" val="268244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340</Words>
  <Application>Microsoft Office PowerPoint</Application>
  <PresentationFormat>Custom</PresentationFormat>
  <Paragraphs>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JoEllen Hancock</dc:creator>
  <cp:lastModifiedBy>Jane Grillo</cp:lastModifiedBy>
  <cp:revision>30</cp:revision>
  <cp:lastPrinted>2019-09-19T20:20:16Z</cp:lastPrinted>
  <dcterms:created xsi:type="dcterms:W3CDTF">2019-09-19T19:56:26Z</dcterms:created>
  <dcterms:modified xsi:type="dcterms:W3CDTF">2020-12-03T18:19:57Z</dcterms:modified>
</cp:coreProperties>
</file>