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2"/>
  </p:notesMasterIdLst>
  <p:sldIdLst>
    <p:sldId id="257" r:id="rId5"/>
    <p:sldId id="258" r:id="rId6"/>
    <p:sldId id="282" r:id="rId7"/>
    <p:sldId id="264" r:id="rId8"/>
    <p:sldId id="283" r:id="rId9"/>
    <p:sldId id="265" r:id="rId10"/>
    <p:sldId id="268" r:id="rId11"/>
    <p:sldId id="260" r:id="rId12"/>
    <p:sldId id="284" r:id="rId13"/>
    <p:sldId id="275" r:id="rId14"/>
    <p:sldId id="270" r:id="rId15"/>
    <p:sldId id="271" r:id="rId16"/>
    <p:sldId id="272" r:id="rId17"/>
    <p:sldId id="273" r:id="rId18"/>
    <p:sldId id="285" r:id="rId19"/>
    <p:sldId id="269" r:id="rId20"/>
    <p:sldId id="274" r:id="rId21"/>
    <p:sldId id="276" r:id="rId22"/>
    <p:sldId id="261" r:id="rId23"/>
    <p:sldId id="286" r:id="rId24"/>
    <p:sldId id="277" r:id="rId25"/>
    <p:sldId id="278" r:id="rId26"/>
    <p:sldId id="279" r:id="rId27"/>
    <p:sldId id="287" r:id="rId28"/>
    <p:sldId id="280" r:id="rId29"/>
    <p:sldId id="281"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7BEEB5-1189-0F47-85AE-A195F49F1D47}"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93D03-D739-414F-B15C-2D698D18CB01}" type="slidenum">
              <a:rPr lang="en-US" smtClean="0"/>
              <a:t>‹#›</a:t>
            </a:fld>
            <a:endParaRPr lang="en-US"/>
          </a:p>
        </p:txBody>
      </p:sp>
    </p:spTree>
    <p:extLst>
      <p:ext uri="{BB962C8B-B14F-4D97-AF65-F5344CB8AC3E}">
        <p14:creationId xmlns:p14="http://schemas.microsoft.com/office/powerpoint/2010/main" val="1790346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lain">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4BF705-34F9-58EC-89C8-0EBBD4B15BC0}"/>
              </a:ext>
            </a:extLst>
          </p:cNvPr>
          <p:cNvPicPr>
            <a:picLocks noChangeAspect="1"/>
          </p:cNvPicPr>
          <p:nvPr userDrawn="1"/>
        </p:nvPicPr>
        <p:blipFill>
          <a:blip r:embed="rId2"/>
          <a:srcRect/>
          <a:stretch/>
        </p:blipFill>
        <p:spPr>
          <a:xfrm>
            <a:off x="9709690" y="5581973"/>
            <a:ext cx="2088149" cy="1196171"/>
          </a:xfrm>
          <a:prstGeom prst="rect">
            <a:avLst/>
          </a:prstGeom>
        </p:spPr>
      </p:pic>
      <p:pic>
        <p:nvPicPr>
          <p:cNvPr id="6" name="Picture 5">
            <a:extLst>
              <a:ext uri="{FF2B5EF4-FFF2-40B4-BE49-F238E27FC236}">
                <a16:creationId xmlns:a16="http://schemas.microsoft.com/office/drawing/2014/main" id="{3CD33D8D-2AE0-1242-AE06-6B40B1F6442E}"/>
              </a:ext>
            </a:extLst>
          </p:cNvPr>
          <p:cNvPicPr>
            <a:picLocks noChangeAspect="1"/>
          </p:cNvPicPr>
          <p:nvPr userDrawn="1"/>
        </p:nvPicPr>
        <p:blipFill rotWithShape="1">
          <a:blip r:embed="rId3"/>
          <a:srcRect r="4456"/>
          <a:stretch/>
        </p:blipFill>
        <p:spPr>
          <a:xfrm>
            <a:off x="1" y="0"/>
            <a:ext cx="667638" cy="6858000"/>
          </a:xfrm>
          <a:prstGeom prst="rect">
            <a:avLst/>
          </a:prstGeom>
        </p:spPr>
      </p:pic>
      <p:sp>
        <p:nvSpPr>
          <p:cNvPr id="2" name="Title 1">
            <a:extLst>
              <a:ext uri="{FF2B5EF4-FFF2-40B4-BE49-F238E27FC236}">
                <a16:creationId xmlns:a16="http://schemas.microsoft.com/office/drawing/2014/main" id="{FB179657-2069-F447-8141-E4DFD444FEEE}"/>
              </a:ext>
            </a:extLst>
          </p:cNvPr>
          <p:cNvSpPr>
            <a:spLocks noGrp="1"/>
          </p:cNvSpPr>
          <p:nvPr>
            <p:ph type="ctrTitle"/>
          </p:nvPr>
        </p:nvSpPr>
        <p:spPr>
          <a:xfrm>
            <a:off x="1285103" y="308919"/>
            <a:ext cx="10109771" cy="3139259"/>
          </a:xfrm>
        </p:spPr>
        <p:txBody>
          <a:bodyPr anchor="b" anchorCtr="0"/>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9591D-FD30-DA4A-9960-35B7116A8B55}"/>
              </a:ext>
            </a:extLst>
          </p:cNvPr>
          <p:cNvSpPr>
            <a:spLocks noGrp="1"/>
          </p:cNvSpPr>
          <p:nvPr>
            <p:ph type="subTitle" idx="1" hasCustomPrompt="1"/>
          </p:nvPr>
        </p:nvSpPr>
        <p:spPr>
          <a:xfrm>
            <a:off x="1285103" y="3602037"/>
            <a:ext cx="10109771"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br>
              <a:rPr lang="en-US"/>
            </a:br>
            <a:r>
              <a:rPr lang="en-US"/>
              <a:t>Include current date here</a:t>
            </a:r>
          </a:p>
        </p:txBody>
      </p:sp>
      <p:grpSp>
        <p:nvGrpSpPr>
          <p:cNvPr id="7" name="Group 6">
            <a:extLst>
              <a:ext uri="{FF2B5EF4-FFF2-40B4-BE49-F238E27FC236}">
                <a16:creationId xmlns:a16="http://schemas.microsoft.com/office/drawing/2014/main" id="{918CBC52-6530-314A-A122-86F461DE64DC}"/>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5ABA626F-0360-B049-B513-BD8E2BBBBEBB}"/>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E49F8A3-6F6B-6D46-B9A4-E1C19702D98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F61DC3-9D1B-714F-B210-BCA30A4217AB}"/>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6E58E05-B6C9-3A4C-82A6-5FA3E744B35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72D61F54-3B12-194D-873E-CCB90FFCC8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B76A559-EDFE-2C40-8470-D8C650891B7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01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 Middle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3" name="Picture 2" descr="A picture containing text&#10;&#10;Description automatically generated">
            <a:extLst>
              <a:ext uri="{FF2B5EF4-FFF2-40B4-BE49-F238E27FC236}">
                <a16:creationId xmlns:a16="http://schemas.microsoft.com/office/drawing/2014/main" id="{FD36227E-182E-2670-12E4-8E8898F9ED3A}"/>
              </a:ext>
            </a:extLst>
          </p:cNvPr>
          <p:cNvPicPr>
            <a:picLocks noChangeAspect="1"/>
          </p:cNvPicPr>
          <p:nvPr userDrawn="1"/>
        </p:nvPicPr>
        <p:blipFill>
          <a:blip r:embed="rId2"/>
          <a:stretch>
            <a:fillRect/>
          </a:stretch>
        </p:blipFill>
        <p:spPr>
          <a:xfrm>
            <a:off x="218363" y="980435"/>
            <a:ext cx="2895578" cy="5506862"/>
          </a:xfrm>
          <a:prstGeom prst="rect">
            <a:avLst/>
          </a:prstGeom>
        </p:spPr>
      </p:pic>
      <p:pic>
        <p:nvPicPr>
          <p:cNvPr id="4" name="Picture 3">
            <a:extLst>
              <a:ext uri="{FF2B5EF4-FFF2-40B4-BE49-F238E27FC236}">
                <a16:creationId xmlns:a16="http://schemas.microsoft.com/office/drawing/2014/main" id="{2B223DE9-3DC1-1310-094F-ECCA8E627DFF}"/>
              </a:ext>
            </a:extLst>
          </p:cNvPr>
          <p:cNvPicPr>
            <a:picLocks noChangeAspect="1"/>
          </p:cNvPicPr>
          <p:nvPr userDrawn="1"/>
        </p:nvPicPr>
        <p:blipFill>
          <a:blip r:embed="rId3"/>
          <a:srcRect/>
          <a:stretch/>
        </p:blipFill>
        <p:spPr>
          <a:xfrm>
            <a:off x="9709690" y="5581973"/>
            <a:ext cx="2088149" cy="1196171"/>
          </a:xfrm>
          <a:prstGeom prst="rect">
            <a:avLst/>
          </a:prstGeom>
        </p:spPr>
      </p:pic>
    </p:spTree>
    <p:extLst>
      <p:ext uri="{BB962C8B-B14F-4D97-AF65-F5344CB8AC3E}">
        <p14:creationId xmlns:p14="http://schemas.microsoft.com/office/powerpoint/2010/main" val="1602814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 Middle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descr="A picture containing text&#10;&#10;Description automatically generated">
            <a:extLst>
              <a:ext uri="{FF2B5EF4-FFF2-40B4-BE49-F238E27FC236}">
                <a16:creationId xmlns:a16="http://schemas.microsoft.com/office/drawing/2014/main" id="{D2F50904-0D63-38A5-9E5F-3EFB24087B3D}"/>
              </a:ext>
            </a:extLst>
          </p:cNvPr>
          <p:cNvPicPr>
            <a:picLocks noChangeAspect="1"/>
          </p:cNvPicPr>
          <p:nvPr userDrawn="1"/>
        </p:nvPicPr>
        <p:blipFill>
          <a:blip r:embed="rId2"/>
          <a:stretch>
            <a:fillRect/>
          </a:stretch>
        </p:blipFill>
        <p:spPr>
          <a:xfrm>
            <a:off x="309007" y="907530"/>
            <a:ext cx="2179653" cy="5532966"/>
          </a:xfrm>
          <a:prstGeom prst="rect">
            <a:avLst/>
          </a:prstGeom>
        </p:spPr>
      </p:pic>
      <p:pic>
        <p:nvPicPr>
          <p:cNvPr id="3" name="Picture 2">
            <a:extLst>
              <a:ext uri="{FF2B5EF4-FFF2-40B4-BE49-F238E27FC236}">
                <a16:creationId xmlns:a16="http://schemas.microsoft.com/office/drawing/2014/main" id="{784CBCF3-4C25-EC08-AA26-05BF9F98ABC4}"/>
              </a:ext>
            </a:extLst>
          </p:cNvPr>
          <p:cNvPicPr>
            <a:picLocks noChangeAspect="1"/>
          </p:cNvPicPr>
          <p:nvPr userDrawn="1"/>
        </p:nvPicPr>
        <p:blipFill>
          <a:blip r:embed="rId3"/>
          <a:srcRect/>
          <a:stretch/>
        </p:blipFill>
        <p:spPr>
          <a:xfrm>
            <a:off x="9709690" y="5581973"/>
            <a:ext cx="2088149" cy="1196171"/>
          </a:xfrm>
          <a:prstGeom prst="rect">
            <a:avLst/>
          </a:prstGeom>
        </p:spPr>
      </p:pic>
    </p:spTree>
    <p:extLst>
      <p:ext uri="{BB962C8B-B14F-4D97-AF65-F5344CB8AC3E}">
        <p14:creationId xmlns:p14="http://schemas.microsoft.com/office/powerpoint/2010/main" val="3696921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 High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6" name="Picture 5">
            <a:extLst>
              <a:ext uri="{FF2B5EF4-FFF2-40B4-BE49-F238E27FC236}">
                <a16:creationId xmlns:a16="http://schemas.microsoft.com/office/drawing/2014/main" id="{6C0A453F-6500-75C0-56B0-B337C3E6C01C}"/>
              </a:ext>
            </a:extLst>
          </p:cNvPr>
          <p:cNvPicPr>
            <a:picLocks noChangeAspect="1"/>
          </p:cNvPicPr>
          <p:nvPr userDrawn="1"/>
        </p:nvPicPr>
        <p:blipFill rotWithShape="1">
          <a:blip r:embed="rId2"/>
          <a:srcRect b="3796"/>
          <a:stretch/>
        </p:blipFill>
        <p:spPr>
          <a:xfrm>
            <a:off x="216524" y="504599"/>
            <a:ext cx="2725969" cy="5808981"/>
          </a:xfrm>
          <a:prstGeom prst="rect">
            <a:avLst/>
          </a:prstGeom>
        </p:spPr>
      </p:pic>
      <p:pic>
        <p:nvPicPr>
          <p:cNvPr id="3" name="Picture 2">
            <a:extLst>
              <a:ext uri="{FF2B5EF4-FFF2-40B4-BE49-F238E27FC236}">
                <a16:creationId xmlns:a16="http://schemas.microsoft.com/office/drawing/2014/main" id="{BC52C35D-2A9D-D8BC-6A34-9503C2C4BD75}"/>
              </a:ext>
            </a:extLst>
          </p:cNvPr>
          <p:cNvPicPr>
            <a:picLocks noChangeAspect="1"/>
          </p:cNvPicPr>
          <p:nvPr userDrawn="1"/>
        </p:nvPicPr>
        <p:blipFill>
          <a:blip r:embed="rId3"/>
          <a:srcRect/>
          <a:stretch/>
        </p:blipFill>
        <p:spPr>
          <a:xfrm>
            <a:off x="9709690" y="5581973"/>
            <a:ext cx="2088149" cy="1196171"/>
          </a:xfrm>
          <a:prstGeom prst="rect">
            <a:avLst/>
          </a:prstGeom>
        </p:spPr>
      </p:pic>
    </p:spTree>
    <p:extLst>
      <p:ext uri="{BB962C8B-B14F-4D97-AF65-F5344CB8AC3E}">
        <p14:creationId xmlns:p14="http://schemas.microsoft.com/office/powerpoint/2010/main" val="2320377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High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descr="A picture containing text, vector graphics&#10;&#10;Description automatically generated">
            <a:extLst>
              <a:ext uri="{FF2B5EF4-FFF2-40B4-BE49-F238E27FC236}">
                <a16:creationId xmlns:a16="http://schemas.microsoft.com/office/drawing/2014/main" id="{D41AB71C-EF26-AB40-B6A5-1A01E518095F}"/>
              </a:ext>
            </a:extLst>
          </p:cNvPr>
          <p:cNvPicPr>
            <a:picLocks noChangeAspect="1"/>
          </p:cNvPicPr>
          <p:nvPr userDrawn="1"/>
        </p:nvPicPr>
        <p:blipFill rotWithShape="1">
          <a:blip r:embed="rId2"/>
          <a:srcRect b="3733"/>
          <a:stretch/>
        </p:blipFill>
        <p:spPr>
          <a:xfrm>
            <a:off x="101600" y="599440"/>
            <a:ext cx="2874458" cy="5714140"/>
          </a:xfrm>
          <a:prstGeom prst="rect">
            <a:avLst/>
          </a:prstGeom>
        </p:spPr>
      </p:pic>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3" name="Picture 2">
            <a:extLst>
              <a:ext uri="{FF2B5EF4-FFF2-40B4-BE49-F238E27FC236}">
                <a16:creationId xmlns:a16="http://schemas.microsoft.com/office/drawing/2014/main" id="{CB1485F8-A432-94CB-E41E-3B74099232D1}"/>
              </a:ext>
            </a:extLst>
          </p:cNvPr>
          <p:cNvPicPr>
            <a:picLocks noChangeAspect="1"/>
          </p:cNvPicPr>
          <p:nvPr userDrawn="1"/>
        </p:nvPicPr>
        <p:blipFill>
          <a:blip r:embed="rId3"/>
          <a:srcRect/>
          <a:stretch/>
        </p:blipFill>
        <p:spPr>
          <a:xfrm>
            <a:off x="9709690" y="5581973"/>
            <a:ext cx="2088149" cy="1196171"/>
          </a:xfrm>
          <a:prstGeom prst="rect">
            <a:avLst/>
          </a:prstGeom>
        </p:spPr>
      </p:pic>
    </p:spTree>
    <p:extLst>
      <p:ext uri="{BB962C8B-B14F-4D97-AF65-F5344CB8AC3E}">
        <p14:creationId xmlns:p14="http://schemas.microsoft.com/office/powerpoint/2010/main" val="2976255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Disabilities #1">
    <p:spTree>
      <p:nvGrpSpPr>
        <p:cNvPr id="1" name=""/>
        <p:cNvGrpSpPr/>
        <p:nvPr/>
      </p:nvGrpSpPr>
      <p:grpSpPr>
        <a:xfrm>
          <a:off x="0" y="0"/>
          <a:ext cx="0" cy="0"/>
          <a:chOff x="0" y="0"/>
          <a:chExt cx="0" cy="0"/>
        </a:xfrm>
      </p:grpSpPr>
      <p:pic>
        <p:nvPicPr>
          <p:cNvPr id="14" name="Picture 13" descr="A picture containing umbrella, hat&#10;&#10;Description automatically generated">
            <a:extLst>
              <a:ext uri="{FF2B5EF4-FFF2-40B4-BE49-F238E27FC236}">
                <a16:creationId xmlns:a16="http://schemas.microsoft.com/office/drawing/2014/main" id="{5FD7F6A4-D639-1D44-AFE9-CC0FCEC403D5}"/>
              </a:ext>
            </a:extLst>
          </p:cNvPr>
          <p:cNvPicPr>
            <a:picLocks noChangeAspect="1"/>
          </p:cNvPicPr>
          <p:nvPr userDrawn="1"/>
        </p:nvPicPr>
        <p:blipFill rotWithShape="1">
          <a:blip r:embed="rId2"/>
          <a:srcRect l="11539"/>
          <a:stretch/>
        </p:blipFill>
        <p:spPr>
          <a:xfrm>
            <a:off x="0" y="1135338"/>
            <a:ext cx="4184374" cy="5193186"/>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3995530" y="665047"/>
            <a:ext cx="7443800"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3995529" y="2841946"/>
            <a:ext cx="7443801"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58FDF56-8E27-9E2E-24EF-94BF79CF71D9}"/>
              </a:ext>
            </a:extLst>
          </p:cNvPr>
          <p:cNvPicPr>
            <a:picLocks noChangeAspect="1"/>
          </p:cNvPicPr>
          <p:nvPr userDrawn="1"/>
        </p:nvPicPr>
        <p:blipFill>
          <a:blip r:embed="rId3"/>
          <a:srcRect/>
          <a:stretch/>
        </p:blipFill>
        <p:spPr>
          <a:xfrm>
            <a:off x="9709690" y="5581973"/>
            <a:ext cx="2088149" cy="1196171"/>
          </a:xfrm>
          <a:prstGeom prst="rect">
            <a:avLst/>
          </a:prstGeom>
        </p:spPr>
      </p:pic>
    </p:spTree>
    <p:extLst>
      <p:ext uri="{BB962C8B-B14F-4D97-AF65-F5344CB8AC3E}">
        <p14:creationId xmlns:p14="http://schemas.microsoft.com/office/powerpoint/2010/main" val="4290630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Disabilities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0BFB8B-4F54-D478-26E5-CC934391571F}"/>
              </a:ext>
            </a:extLst>
          </p:cNvPr>
          <p:cNvPicPr>
            <a:picLocks noChangeAspect="1"/>
          </p:cNvPicPr>
          <p:nvPr userDrawn="1"/>
        </p:nvPicPr>
        <p:blipFill>
          <a:blip r:embed="rId2"/>
          <a:srcRect/>
          <a:stretch/>
        </p:blipFill>
        <p:spPr>
          <a:xfrm>
            <a:off x="598786" y="5678012"/>
            <a:ext cx="1920494" cy="1100132"/>
          </a:xfrm>
          <a:prstGeom prst="rect">
            <a:avLst/>
          </a:prstGeom>
        </p:spPr>
      </p:pic>
      <p:pic>
        <p:nvPicPr>
          <p:cNvPr id="14" name="Picture 13" descr="A picture containing umbrella, helmet, hat&#10;&#10;Description automatically generated">
            <a:extLst>
              <a:ext uri="{FF2B5EF4-FFF2-40B4-BE49-F238E27FC236}">
                <a16:creationId xmlns:a16="http://schemas.microsoft.com/office/drawing/2014/main" id="{89D7C78A-6854-A849-A801-294A1C0AE861}"/>
              </a:ext>
            </a:extLst>
          </p:cNvPr>
          <p:cNvPicPr>
            <a:picLocks noChangeAspect="1"/>
          </p:cNvPicPr>
          <p:nvPr userDrawn="1"/>
        </p:nvPicPr>
        <p:blipFill rotWithShape="1">
          <a:blip r:embed="rId3"/>
          <a:srcRect r="3857"/>
          <a:stretch/>
        </p:blipFill>
        <p:spPr>
          <a:xfrm>
            <a:off x="7790996" y="1068288"/>
            <a:ext cx="4401004" cy="5249055"/>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2165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 Disabilities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C50613-FC03-742C-E407-2145889D1D08}"/>
              </a:ext>
            </a:extLst>
          </p:cNvPr>
          <p:cNvPicPr>
            <a:picLocks noChangeAspect="1"/>
          </p:cNvPicPr>
          <p:nvPr userDrawn="1"/>
        </p:nvPicPr>
        <p:blipFill>
          <a:blip r:embed="rId2"/>
          <a:srcRect/>
          <a:stretch/>
        </p:blipFill>
        <p:spPr>
          <a:xfrm>
            <a:off x="598786" y="5678012"/>
            <a:ext cx="1920494" cy="1100132"/>
          </a:xfrm>
          <a:prstGeom prst="rect">
            <a:avLst/>
          </a:prstGeom>
        </p:spPr>
      </p:pic>
      <p:pic>
        <p:nvPicPr>
          <p:cNvPr id="16" name="Picture 15" descr="A picture containing umbrella&#10;&#10;Description automatically generated">
            <a:extLst>
              <a:ext uri="{FF2B5EF4-FFF2-40B4-BE49-F238E27FC236}">
                <a16:creationId xmlns:a16="http://schemas.microsoft.com/office/drawing/2014/main" id="{9B7BB8DA-5F63-A042-B256-EB375975B9BD}"/>
              </a:ext>
            </a:extLst>
          </p:cNvPr>
          <p:cNvPicPr>
            <a:picLocks noChangeAspect="1"/>
          </p:cNvPicPr>
          <p:nvPr userDrawn="1"/>
        </p:nvPicPr>
        <p:blipFill>
          <a:blip r:embed="rId3"/>
          <a:stretch>
            <a:fillRect/>
          </a:stretch>
        </p:blipFill>
        <p:spPr>
          <a:xfrm>
            <a:off x="7855482" y="979995"/>
            <a:ext cx="4158908" cy="5348527"/>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0432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Disabilities #4">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2B59A6C-1358-36D1-1A3D-EF39CE686854}"/>
              </a:ext>
            </a:extLst>
          </p:cNvPr>
          <p:cNvPicPr>
            <a:picLocks noChangeAspect="1"/>
          </p:cNvPicPr>
          <p:nvPr userDrawn="1"/>
        </p:nvPicPr>
        <p:blipFill>
          <a:blip r:embed="rId2"/>
          <a:stretch>
            <a:fillRect/>
          </a:stretch>
        </p:blipFill>
        <p:spPr>
          <a:xfrm>
            <a:off x="9771505" y="5598156"/>
            <a:ext cx="1920494" cy="1259844"/>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1047919" y="3634136"/>
            <a:ext cx="10096161" cy="1318041"/>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1047920" y="5035704"/>
            <a:ext cx="10096160" cy="998101"/>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descr="A picture containing umbrella&#10;&#10;Description automatically generated">
            <a:extLst>
              <a:ext uri="{FF2B5EF4-FFF2-40B4-BE49-F238E27FC236}">
                <a16:creationId xmlns:a16="http://schemas.microsoft.com/office/drawing/2014/main" id="{35025F92-6F17-8C4F-811D-EC87709161F9}"/>
              </a:ext>
            </a:extLst>
          </p:cNvPr>
          <p:cNvPicPr>
            <a:picLocks noChangeAspect="1"/>
          </p:cNvPicPr>
          <p:nvPr userDrawn="1"/>
        </p:nvPicPr>
        <p:blipFill rotWithShape="1">
          <a:blip r:embed="rId3"/>
          <a:srcRect r="220"/>
          <a:stretch/>
        </p:blipFill>
        <p:spPr>
          <a:xfrm>
            <a:off x="3379142" y="9474"/>
            <a:ext cx="5433716" cy="3584105"/>
          </a:xfrm>
          <a:prstGeom prst="rect">
            <a:avLst/>
          </a:prstGeom>
        </p:spPr>
      </p:pic>
    </p:spTree>
    <p:extLst>
      <p:ext uri="{BB962C8B-B14F-4D97-AF65-F5344CB8AC3E}">
        <p14:creationId xmlns:p14="http://schemas.microsoft.com/office/powerpoint/2010/main" val="2012729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Disabilities #5">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039BAE6-ED51-76AF-11C5-A53F5CA8B312}"/>
              </a:ext>
            </a:extLst>
          </p:cNvPr>
          <p:cNvPicPr>
            <a:picLocks noChangeAspect="1"/>
          </p:cNvPicPr>
          <p:nvPr userDrawn="1"/>
        </p:nvPicPr>
        <p:blipFill>
          <a:blip r:embed="rId2"/>
          <a:stretch>
            <a:fillRect/>
          </a:stretch>
        </p:blipFill>
        <p:spPr>
          <a:xfrm>
            <a:off x="598786" y="5598156"/>
            <a:ext cx="1920494" cy="1259844"/>
          </a:xfrm>
          <a:prstGeom prst="rect">
            <a:avLst/>
          </a:prstGeom>
        </p:spPr>
      </p:pic>
      <p:pic>
        <p:nvPicPr>
          <p:cNvPr id="14" name="Picture 13" descr="A close up of a logo&#10;&#10;Description automatically generated">
            <a:extLst>
              <a:ext uri="{FF2B5EF4-FFF2-40B4-BE49-F238E27FC236}">
                <a16:creationId xmlns:a16="http://schemas.microsoft.com/office/drawing/2014/main" id="{D045FCEF-7DD3-FA43-BD20-737F7CEEE6C5}"/>
              </a:ext>
            </a:extLst>
          </p:cNvPr>
          <p:cNvPicPr>
            <a:picLocks noChangeAspect="1"/>
          </p:cNvPicPr>
          <p:nvPr userDrawn="1"/>
        </p:nvPicPr>
        <p:blipFill rotWithShape="1">
          <a:blip r:embed="rId3"/>
          <a:srcRect r="11520"/>
          <a:stretch/>
        </p:blipFill>
        <p:spPr>
          <a:xfrm>
            <a:off x="7630268" y="1393822"/>
            <a:ext cx="4561732" cy="5021518"/>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40333"/>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916088"/>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490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lain">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414B908-A335-0A9D-462C-113AEFB1F12C}"/>
              </a:ext>
            </a:extLst>
          </p:cNvPr>
          <p:cNvPicPr>
            <a:picLocks noChangeAspect="1"/>
          </p:cNvPicPr>
          <p:nvPr userDrawn="1"/>
        </p:nvPicPr>
        <p:blipFill>
          <a:blip r:embed="rId2"/>
          <a:stretch>
            <a:fillRect/>
          </a:stretch>
        </p:blipFill>
        <p:spPr>
          <a:xfrm>
            <a:off x="9771505" y="5598156"/>
            <a:ext cx="1920494" cy="1259844"/>
          </a:xfrm>
          <a:prstGeom prst="rect">
            <a:avLst/>
          </a:prstGeom>
        </p:spPr>
      </p:pic>
      <p:sp>
        <p:nvSpPr>
          <p:cNvPr id="2" name="Title 1">
            <a:extLst>
              <a:ext uri="{FF2B5EF4-FFF2-40B4-BE49-F238E27FC236}">
                <a16:creationId xmlns:a16="http://schemas.microsoft.com/office/drawing/2014/main" id="{596A6980-D001-A04C-A711-17C6436B89A7}"/>
              </a:ext>
            </a:extLst>
          </p:cNvPr>
          <p:cNvSpPr>
            <a:spLocks noGrp="1"/>
          </p:cNvSpPr>
          <p:nvPr>
            <p:ph type="title"/>
          </p:nvPr>
        </p:nvSpPr>
        <p:spPr>
          <a:xfrm>
            <a:off x="1192192" y="725764"/>
            <a:ext cx="10155258"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59AA0E84-26B4-CF4A-9B8A-8FE4CE88B904}"/>
              </a:ext>
            </a:extLst>
          </p:cNvPr>
          <p:cNvSpPr>
            <a:spLocks noGrp="1"/>
          </p:cNvSpPr>
          <p:nvPr>
            <p:ph type="body" idx="1"/>
          </p:nvPr>
        </p:nvSpPr>
        <p:spPr>
          <a:xfrm>
            <a:off x="1192192" y="3702952"/>
            <a:ext cx="10155258" cy="1236700"/>
          </a:xfrm>
        </p:spPr>
        <p:txBody>
          <a:bodyPr>
            <a:normAutofit/>
          </a:bodyPr>
          <a:lstStyle>
            <a:lvl1pPr marL="0" indent="0">
              <a:buNone/>
              <a:defRPr sz="3200" b="1">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23" name="Picture 22">
            <a:extLst>
              <a:ext uri="{FF2B5EF4-FFF2-40B4-BE49-F238E27FC236}">
                <a16:creationId xmlns:a16="http://schemas.microsoft.com/office/drawing/2014/main" id="{311CDB5D-E207-2542-BDCE-33614D184A51}"/>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1677C477-C855-B04D-A35A-996E84E00F05}"/>
              </a:ext>
            </a:extLst>
          </p:cNvPr>
          <p:cNvGrpSpPr/>
          <p:nvPr userDrawn="1"/>
        </p:nvGrpSpPr>
        <p:grpSpPr>
          <a:xfrm>
            <a:off x="667639" y="6313581"/>
            <a:ext cx="8518401" cy="45719"/>
            <a:chOff x="667640" y="6313581"/>
            <a:chExt cx="7276742" cy="45719"/>
          </a:xfrm>
        </p:grpSpPr>
        <p:sp>
          <p:nvSpPr>
            <p:cNvPr id="34" name="Rectangle 33">
              <a:extLst>
                <a:ext uri="{FF2B5EF4-FFF2-40B4-BE49-F238E27FC236}">
                  <a16:creationId xmlns:a16="http://schemas.microsoft.com/office/drawing/2014/main" id="{79586D58-39F8-5E46-A02D-39EE80D2F178}"/>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85722B-B8C5-8F41-8376-79561CFA8C14}"/>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BB8C3B-1B16-3C48-8DBD-5CB463ECF8BC}"/>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C6B9F5C-6C72-ED4D-9E0A-B11647644EB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67B858D0-0FA5-4745-BFCB-6DD69CAB5FC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5" name="TextBox 14">
            <a:extLst>
              <a:ext uri="{FF2B5EF4-FFF2-40B4-BE49-F238E27FC236}">
                <a16:creationId xmlns:a16="http://schemas.microsoft.com/office/drawing/2014/main" id="{081C573A-B6AA-AD44-A246-E9B309C2CFE1}"/>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56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p:nvPr>
        </p:nvSpPr>
        <p:spPr>
          <a:xfrm>
            <a:off x="1145894" y="365125"/>
            <a:ext cx="10207906"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p:nvPr>
        </p:nvSpPr>
        <p:spPr>
          <a:xfrm>
            <a:off x="1145892" y="1825625"/>
            <a:ext cx="10207907"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2"/>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5711B0D-A35C-8C40-8957-15BC2DAAF638}"/>
              </a:ext>
            </a:extLst>
          </p:cNvPr>
          <p:cNvPicPr>
            <a:picLocks noChangeAspect="1"/>
          </p:cNvPicPr>
          <p:nvPr userDrawn="1"/>
        </p:nvPicPr>
        <p:blipFill>
          <a:blip r:embed="rId3"/>
          <a:srcRect/>
          <a:stretch/>
        </p:blipFill>
        <p:spPr>
          <a:xfrm>
            <a:off x="9709690" y="5581973"/>
            <a:ext cx="2088149" cy="1196171"/>
          </a:xfrm>
          <a:prstGeom prst="rect">
            <a:avLst/>
          </a:prstGeom>
        </p:spPr>
      </p:pic>
    </p:spTree>
    <p:extLst>
      <p:ext uri="{BB962C8B-B14F-4D97-AF65-F5344CB8AC3E}">
        <p14:creationId xmlns:p14="http://schemas.microsoft.com/office/powerpoint/2010/main" val="273231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346F0A3-27A7-D946-8A9D-84D6C05D6051}"/>
              </a:ext>
            </a:extLst>
          </p:cNvPr>
          <p:cNvPicPr>
            <a:picLocks noChangeAspect="1"/>
          </p:cNvPicPr>
          <p:nvPr userDrawn="1"/>
        </p:nvPicPr>
        <p:blipFill rotWithShape="1">
          <a:blip r:embed="rId2"/>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DC35F5A8-7B72-C840-B7FB-643C09A11EFB}"/>
              </a:ext>
            </a:extLst>
          </p:cNvPr>
          <p:cNvGrpSpPr/>
          <p:nvPr userDrawn="1"/>
        </p:nvGrpSpPr>
        <p:grpSpPr>
          <a:xfrm>
            <a:off x="667639" y="6313581"/>
            <a:ext cx="8518401" cy="45719"/>
            <a:chOff x="667640" y="6313581"/>
            <a:chExt cx="7276742" cy="45719"/>
          </a:xfrm>
        </p:grpSpPr>
        <p:sp>
          <p:nvSpPr>
            <p:cNvPr id="25" name="Rectangle 24">
              <a:extLst>
                <a:ext uri="{FF2B5EF4-FFF2-40B4-BE49-F238E27FC236}">
                  <a16:creationId xmlns:a16="http://schemas.microsoft.com/office/drawing/2014/main" id="{EF65F714-91C2-814E-B057-4D55B33450E7}"/>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213A6A-7E76-3042-834C-825CE97144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1394062-B705-DF48-B693-61F07BBE74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65F638D-F77C-5C42-BC39-2A64B6B44C1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0EAAB75B-0332-8843-BEB0-BE9E2727A0AA}"/>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1" name="TextBox 10">
            <a:extLst>
              <a:ext uri="{FF2B5EF4-FFF2-40B4-BE49-F238E27FC236}">
                <a16:creationId xmlns:a16="http://schemas.microsoft.com/office/drawing/2014/main" id="{9881F22B-A32A-9449-9F86-A8788A4D69D3}"/>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5345594-D056-F107-6A06-19F02248120C}"/>
              </a:ext>
            </a:extLst>
          </p:cNvPr>
          <p:cNvPicPr>
            <a:picLocks noChangeAspect="1"/>
          </p:cNvPicPr>
          <p:nvPr userDrawn="1"/>
        </p:nvPicPr>
        <p:blipFill>
          <a:blip r:embed="rId3"/>
          <a:srcRect/>
          <a:stretch/>
        </p:blipFill>
        <p:spPr>
          <a:xfrm>
            <a:off x="9709690" y="5581973"/>
            <a:ext cx="2088149" cy="1196171"/>
          </a:xfrm>
          <a:prstGeom prst="rect">
            <a:avLst/>
          </a:prstGeom>
        </p:spPr>
      </p:pic>
    </p:spTree>
    <p:extLst>
      <p:ext uri="{BB962C8B-B14F-4D97-AF65-F5344CB8AC3E}">
        <p14:creationId xmlns:p14="http://schemas.microsoft.com/office/powerpoint/2010/main" val="441078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B641-817A-354F-9ADD-1E67E822341E}"/>
              </a:ext>
            </a:extLst>
          </p:cNvPr>
          <p:cNvSpPr>
            <a:spLocks noGrp="1"/>
          </p:cNvSpPr>
          <p:nvPr>
            <p:ph type="title"/>
          </p:nvPr>
        </p:nvSpPr>
        <p:spPr>
          <a:xfrm>
            <a:off x="1018573" y="365125"/>
            <a:ext cx="10335228"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DC306BF7-0B31-9D48-8985-A79867633DC4}"/>
              </a:ext>
            </a:extLst>
          </p:cNvPr>
          <p:cNvSpPr>
            <a:spLocks noGrp="1"/>
          </p:cNvSpPr>
          <p:nvPr>
            <p:ph sz="half" idx="1"/>
          </p:nvPr>
        </p:nvSpPr>
        <p:spPr>
          <a:xfrm>
            <a:off x="1018574" y="1825625"/>
            <a:ext cx="4899949"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179FB-AE92-AF4C-89CC-B01B8FA7551F}"/>
              </a:ext>
            </a:extLst>
          </p:cNvPr>
          <p:cNvSpPr>
            <a:spLocks noGrp="1"/>
          </p:cNvSpPr>
          <p:nvPr>
            <p:ph sz="half" idx="2"/>
          </p:nvPr>
        </p:nvSpPr>
        <p:spPr>
          <a:xfrm>
            <a:off x="6096000" y="1825625"/>
            <a:ext cx="5257800"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97DB970E-79C8-D74D-BFCC-444D5F9B4587}"/>
              </a:ext>
            </a:extLst>
          </p:cNvPr>
          <p:cNvPicPr>
            <a:picLocks noChangeAspect="1"/>
          </p:cNvPicPr>
          <p:nvPr userDrawn="1"/>
        </p:nvPicPr>
        <p:blipFill rotWithShape="1">
          <a:blip r:embed="rId2"/>
          <a:srcRect r="4456"/>
          <a:stretch/>
        </p:blipFill>
        <p:spPr>
          <a:xfrm>
            <a:off x="1" y="0"/>
            <a:ext cx="667638" cy="6858000"/>
          </a:xfrm>
          <a:prstGeom prst="rect">
            <a:avLst/>
          </a:prstGeom>
        </p:spPr>
      </p:pic>
      <p:grpSp>
        <p:nvGrpSpPr>
          <p:cNvPr id="18" name="Group 17">
            <a:extLst>
              <a:ext uri="{FF2B5EF4-FFF2-40B4-BE49-F238E27FC236}">
                <a16:creationId xmlns:a16="http://schemas.microsoft.com/office/drawing/2014/main" id="{00A55FC2-6AD0-9644-B0F2-A09BF6FDE9B7}"/>
              </a:ext>
            </a:extLst>
          </p:cNvPr>
          <p:cNvGrpSpPr/>
          <p:nvPr userDrawn="1"/>
        </p:nvGrpSpPr>
        <p:grpSpPr>
          <a:xfrm>
            <a:off x="667639" y="6313581"/>
            <a:ext cx="8518401" cy="45719"/>
            <a:chOff x="667640" y="6313581"/>
            <a:chExt cx="7276742" cy="45719"/>
          </a:xfrm>
        </p:grpSpPr>
        <p:sp>
          <p:nvSpPr>
            <p:cNvPr id="19" name="Rectangle 18">
              <a:extLst>
                <a:ext uri="{FF2B5EF4-FFF2-40B4-BE49-F238E27FC236}">
                  <a16:creationId xmlns:a16="http://schemas.microsoft.com/office/drawing/2014/main" id="{B0942E08-2E08-6E46-8D1F-B96E29B550DC}"/>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2D4B15-1B3A-A340-A117-2069694508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803A9C-D477-9E42-BDFF-6825F91E2FC8}"/>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924F1A-DDED-E143-946C-381E1C934C8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BE71CCE-6C58-FD4E-A946-4CD6715915D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A93A56F7-04D2-9E40-89C3-CEFC15FBFC39}"/>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7866865-5396-0D12-98A5-6C1E5662364F}"/>
              </a:ext>
            </a:extLst>
          </p:cNvPr>
          <p:cNvPicPr>
            <a:picLocks noChangeAspect="1"/>
          </p:cNvPicPr>
          <p:nvPr userDrawn="1"/>
        </p:nvPicPr>
        <p:blipFill>
          <a:blip r:embed="rId3"/>
          <a:srcRect/>
          <a:stretch/>
        </p:blipFill>
        <p:spPr>
          <a:xfrm>
            <a:off x="9709690" y="5581973"/>
            <a:ext cx="2088149" cy="1196171"/>
          </a:xfrm>
          <a:prstGeom prst="rect">
            <a:avLst/>
          </a:prstGeom>
        </p:spPr>
      </p:pic>
    </p:spTree>
    <p:extLst>
      <p:ext uri="{BB962C8B-B14F-4D97-AF65-F5344CB8AC3E}">
        <p14:creationId xmlns:p14="http://schemas.microsoft.com/office/powerpoint/2010/main" val="3080316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E38CCF40-8050-F2B2-B228-264EDBDE020A}"/>
              </a:ext>
            </a:extLst>
          </p:cNvPr>
          <p:cNvPicPr>
            <a:picLocks noChangeAspect="1"/>
          </p:cNvPicPr>
          <p:nvPr userDrawn="1"/>
        </p:nvPicPr>
        <p:blipFill>
          <a:blip r:embed="rId2"/>
          <a:stretch>
            <a:fillRect/>
          </a:stretch>
        </p:blipFill>
        <p:spPr>
          <a:xfrm>
            <a:off x="9771505" y="5598156"/>
            <a:ext cx="1920494" cy="1259844"/>
          </a:xfrm>
          <a:prstGeom prst="rect">
            <a:avLst/>
          </a:prstGeom>
        </p:spPr>
      </p:pic>
      <p:sp>
        <p:nvSpPr>
          <p:cNvPr id="2" name="Title 1">
            <a:extLst>
              <a:ext uri="{FF2B5EF4-FFF2-40B4-BE49-F238E27FC236}">
                <a16:creationId xmlns:a16="http://schemas.microsoft.com/office/drawing/2014/main" id="{A26FBA3B-A499-2E47-8150-D181B46A38D1}"/>
              </a:ext>
            </a:extLst>
          </p:cNvPr>
          <p:cNvSpPr>
            <a:spLocks noGrp="1"/>
          </p:cNvSpPr>
          <p:nvPr>
            <p:ph type="title"/>
          </p:nvPr>
        </p:nvSpPr>
        <p:spPr>
          <a:xfrm>
            <a:off x="1018570" y="365125"/>
            <a:ext cx="10336818" cy="1325563"/>
          </a:xfrm>
        </p:spPr>
        <p:txBody>
          <a:bodyPr anchor="ctr"/>
          <a:lstStyle/>
          <a:p>
            <a:r>
              <a:rPr lang="en-US"/>
              <a:t>Click to edit Master title style</a:t>
            </a:r>
          </a:p>
        </p:txBody>
      </p:sp>
      <p:sp>
        <p:nvSpPr>
          <p:cNvPr id="3" name="Text Placeholder 2">
            <a:extLst>
              <a:ext uri="{FF2B5EF4-FFF2-40B4-BE49-F238E27FC236}">
                <a16:creationId xmlns:a16="http://schemas.microsoft.com/office/drawing/2014/main" id="{23E83529-DAFC-1147-A5D6-70E708ABC04B}"/>
              </a:ext>
            </a:extLst>
          </p:cNvPr>
          <p:cNvSpPr>
            <a:spLocks noGrp="1"/>
          </p:cNvSpPr>
          <p:nvPr>
            <p:ph type="body" idx="1"/>
          </p:nvPr>
        </p:nvSpPr>
        <p:spPr>
          <a:xfrm>
            <a:off x="1018572" y="1681163"/>
            <a:ext cx="497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B63D84-4173-B044-B43C-57F1E2B2461A}"/>
              </a:ext>
            </a:extLst>
          </p:cNvPr>
          <p:cNvSpPr>
            <a:spLocks noGrp="1"/>
          </p:cNvSpPr>
          <p:nvPr>
            <p:ph sz="half" idx="2"/>
          </p:nvPr>
        </p:nvSpPr>
        <p:spPr>
          <a:xfrm>
            <a:off x="1018570" y="2505075"/>
            <a:ext cx="4979005"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CEEE3-B129-2241-8865-37C8D5BFCD44}"/>
              </a:ext>
            </a:extLst>
          </p:cNvPr>
          <p:cNvSpPr>
            <a:spLocks noGrp="1"/>
          </p:cNvSpPr>
          <p:nvPr>
            <p:ph type="body" sz="quarter" idx="3"/>
          </p:nvPr>
        </p:nvSpPr>
        <p:spPr>
          <a:xfrm>
            <a:off x="6194427" y="1681163"/>
            <a:ext cx="51609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D83B2E-7114-A944-8756-A48A33684788}"/>
              </a:ext>
            </a:extLst>
          </p:cNvPr>
          <p:cNvSpPr>
            <a:spLocks noGrp="1"/>
          </p:cNvSpPr>
          <p:nvPr>
            <p:ph sz="quarter" idx="4"/>
          </p:nvPr>
        </p:nvSpPr>
        <p:spPr>
          <a:xfrm>
            <a:off x="6194426" y="2505075"/>
            <a:ext cx="5160961"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a:extLst>
              <a:ext uri="{FF2B5EF4-FFF2-40B4-BE49-F238E27FC236}">
                <a16:creationId xmlns:a16="http://schemas.microsoft.com/office/drawing/2014/main" id="{954F96D9-83CF-3F4C-B2D8-64A40D438E1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9" name="Group 28">
            <a:extLst>
              <a:ext uri="{FF2B5EF4-FFF2-40B4-BE49-F238E27FC236}">
                <a16:creationId xmlns:a16="http://schemas.microsoft.com/office/drawing/2014/main" id="{52E748F2-67A8-8140-A236-9274093CD681}"/>
              </a:ext>
            </a:extLst>
          </p:cNvPr>
          <p:cNvGrpSpPr/>
          <p:nvPr userDrawn="1"/>
        </p:nvGrpSpPr>
        <p:grpSpPr>
          <a:xfrm>
            <a:off x="667639" y="6313581"/>
            <a:ext cx="8518401" cy="45719"/>
            <a:chOff x="667640" y="6313581"/>
            <a:chExt cx="7276742" cy="45719"/>
          </a:xfrm>
        </p:grpSpPr>
        <p:sp>
          <p:nvSpPr>
            <p:cNvPr id="30" name="Rectangle 29">
              <a:extLst>
                <a:ext uri="{FF2B5EF4-FFF2-40B4-BE49-F238E27FC236}">
                  <a16:creationId xmlns:a16="http://schemas.microsoft.com/office/drawing/2014/main" id="{F2387102-CA84-2C4E-BB9B-197A478CAD6D}"/>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115AF3-4CC3-5D4B-8908-34F013BA13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362F276-5889-4C41-A34E-25278A6213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3F5D4A8-0CD2-5F49-B6DE-5C7BD562943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BDB6EC88-6276-4742-9984-EE9C534D83A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6" name="TextBox 15">
            <a:extLst>
              <a:ext uri="{FF2B5EF4-FFF2-40B4-BE49-F238E27FC236}">
                <a16:creationId xmlns:a16="http://schemas.microsoft.com/office/drawing/2014/main" id="{61828883-381B-D647-84FA-CBFC528EEAE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7A785FE-5527-0690-20BE-671F3AAAB31E}"/>
              </a:ext>
            </a:extLst>
          </p:cNvPr>
          <p:cNvPicPr>
            <a:picLocks noChangeAspect="1"/>
          </p:cNvPicPr>
          <p:nvPr userDrawn="1"/>
        </p:nvPicPr>
        <p:blipFill>
          <a:blip r:embed="rId4"/>
          <a:srcRect/>
          <a:stretch/>
        </p:blipFill>
        <p:spPr>
          <a:xfrm>
            <a:off x="9709690" y="5581973"/>
            <a:ext cx="2088149" cy="1196171"/>
          </a:xfrm>
          <a:prstGeom prst="rect">
            <a:avLst/>
          </a:prstGeom>
        </p:spPr>
      </p:pic>
    </p:spTree>
    <p:extLst>
      <p:ext uri="{BB962C8B-B14F-4D97-AF65-F5344CB8AC3E}">
        <p14:creationId xmlns:p14="http://schemas.microsoft.com/office/powerpoint/2010/main" val="2984744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9E569FE-276A-CB2B-8249-D491DD6A8D2A}"/>
              </a:ext>
            </a:extLst>
          </p:cNvPr>
          <p:cNvPicPr>
            <a:picLocks noChangeAspect="1"/>
          </p:cNvPicPr>
          <p:nvPr userDrawn="1"/>
        </p:nvPicPr>
        <p:blipFill>
          <a:blip r:embed="rId2"/>
          <a:stretch>
            <a:fillRect/>
          </a:stretch>
        </p:blipFill>
        <p:spPr>
          <a:xfrm>
            <a:off x="9771505" y="5598156"/>
            <a:ext cx="1920494" cy="1259844"/>
          </a:xfrm>
          <a:prstGeom prst="rect">
            <a:avLst/>
          </a:prstGeom>
        </p:spPr>
      </p:pic>
      <p:sp>
        <p:nvSpPr>
          <p:cNvPr id="2" name="Title 1">
            <a:extLst>
              <a:ext uri="{FF2B5EF4-FFF2-40B4-BE49-F238E27FC236}">
                <a16:creationId xmlns:a16="http://schemas.microsoft.com/office/drawing/2014/main" id="{C6E48B60-4320-BD41-A23D-9881A7DDCC86}"/>
              </a:ext>
            </a:extLst>
          </p:cNvPr>
          <p:cNvSpPr>
            <a:spLocks noGrp="1"/>
          </p:cNvSpPr>
          <p:nvPr>
            <p:ph type="title"/>
          </p:nvPr>
        </p:nvSpPr>
        <p:spPr>
          <a:xfrm>
            <a:off x="1006997" y="365125"/>
            <a:ext cx="10346803" cy="1325563"/>
          </a:xfrm>
        </p:spPr>
        <p:txBody>
          <a:bodyPr anchor="ctr"/>
          <a:lstStyle/>
          <a:p>
            <a:r>
              <a:rPr lang="en-US"/>
              <a:t>Click to edit Master title style</a:t>
            </a:r>
          </a:p>
        </p:txBody>
      </p:sp>
      <p:pic>
        <p:nvPicPr>
          <p:cNvPr id="15" name="Picture 14">
            <a:extLst>
              <a:ext uri="{FF2B5EF4-FFF2-40B4-BE49-F238E27FC236}">
                <a16:creationId xmlns:a16="http://schemas.microsoft.com/office/drawing/2014/main" id="{A39A0B55-BA00-394D-92D2-AB7833C6D8BC}"/>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5" name="Group 24">
            <a:extLst>
              <a:ext uri="{FF2B5EF4-FFF2-40B4-BE49-F238E27FC236}">
                <a16:creationId xmlns:a16="http://schemas.microsoft.com/office/drawing/2014/main" id="{85B08848-CECB-E748-A3CA-CE695AFBE475}"/>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60CCB325-71CD-8E4B-A00D-622871C4211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F771F7-8F1C-A044-94C0-679FEE50F013}"/>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D224A36-1EDE-3349-8FF6-84C64F5AB1A4}"/>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8717E4-FB0F-1143-AB47-C4A364C045B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C8F01FBF-C4DA-414C-9226-A13CF75D19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F3CB88EA-E652-8C43-AF58-F9F7C4005AD0}"/>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8018C7A-76A9-C56F-5E70-56C803B6C9C6}"/>
              </a:ext>
            </a:extLst>
          </p:cNvPr>
          <p:cNvPicPr>
            <a:picLocks noChangeAspect="1"/>
          </p:cNvPicPr>
          <p:nvPr userDrawn="1"/>
        </p:nvPicPr>
        <p:blipFill>
          <a:blip r:embed="rId4"/>
          <a:srcRect/>
          <a:stretch/>
        </p:blipFill>
        <p:spPr>
          <a:xfrm>
            <a:off x="9709690" y="5581973"/>
            <a:ext cx="2088149" cy="1196171"/>
          </a:xfrm>
          <a:prstGeom prst="rect">
            <a:avLst/>
          </a:prstGeom>
        </p:spPr>
      </p:pic>
    </p:spTree>
    <p:extLst>
      <p:ext uri="{BB962C8B-B14F-4D97-AF65-F5344CB8AC3E}">
        <p14:creationId xmlns:p14="http://schemas.microsoft.com/office/powerpoint/2010/main" val="259334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5E1F320-D88F-A1DC-13F6-5ED9C0205858}"/>
              </a:ext>
            </a:extLst>
          </p:cNvPr>
          <p:cNvPicPr>
            <a:picLocks noChangeAspect="1"/>
          </p:cNvPicPr>
          <p:nvPr userDrawn="1"/>
        </p:nvPicPr>
        <p:blipFill>
          <a:blip r:embed="rId2"/>
          <a:stretch>
            <a:fillRect/>
          </a:stretch>
        </p:blipFill>
        <p:spPr>
          <a:xfrm>
            <a:off x="9771505" y="5598156"/>
            <a:ext cx="1920494" cy="1259844"/>
          </a:xfrm>
          <a:prstGeom prst="rect">
            <a:avLst/>
          </a:prstGeom>
        </p:spPr>
      </p:pic>
      <p:sp>
        <p:nvSpPr>
          <p:cNvPr id="2" name="Title 1">
            <a:extLst>
              <a:ext uri="{FF2B5EF4-FFF2-40B4-BE49-F238E27FC236}">
                <a16:creationId xmlns:a16="http://schemas.microsoft.com/office/drawing/2014/main" id="{F57A5A93-23C3-0746-A715-D64C3AD28BAE}"/>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61BE06-20B9-5947-B648-4DF552BBB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4A443-8FC6-1342-B280-DB3551A6312B}"/>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0" name="Picture 19">
            <a:extLst>
              <a:ext uri="{FF2B5EF4-FFF2-40B4-BE49-F238E27FC236}">
                <a16:creationId xmlns:a16="http://schemas.microsoft.com/office/drawing/2014/main" id="{E0E93CD1-E881-424A-B8FF-22DB41E08584}"/>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1" name="Group 20">
            <a:extLst>
              <a:ext uri="{FF2B5EF4-FFF2-40B4-BE49-F238E27FC236}">
                <a16:creationId xmlns:a16="http://schemas.microsoft.com/office/drawing/2014/main" id="{678F804A-2072-1D44-8377-B5662A69B560}"/>
              </a:ext>
            </a:extLst>
          </p:cNvPr>
          <p:cNvGrpSpPr/>
          <p:nvPr userDrawn="1"/>
        </p:nvGrpSpPr>
        <p:grpSpPr>
          <a:xfrm>
            <a:off x="667639" y="6313581"/>
            <a:ext cx="8518401" cy="45719"/>
            <a:chOff x="667640" y="6313581"/>
            <a:chExt cx="7276742" cy="45719"/>
          </a:xfrm>
        </p:grpSpPr>
        <p:sp>
          <p:nvSpPr>
            <p:cNvPr id="22" name="Rectangle 21">
              <a:extLst>
                <a:ext uri="{FF2B5EF4-FFF2-40B4-BE49-F238E27FC236}">
                  <a16:creationId xmlns:a16="http://schemas.microsoft.com/office/drawing/2014/main" id="{4AF60F1C-6E2D-2542-B253-365280E7CE06}"/>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851B1AF-95E6-9B43-AB7C-104D79B69FDB}"/>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49035B-37ED-9946-B912-A069C9028A02}"/>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A931A9-D254-C04D-BB0A-5B6E8F37C01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00BC07F-CD45-234D-9E2F-BE3563A28625}"/>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3DEBA5B8-6C4F-4344-92B1-FC67CC88F8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4CFCF2F-DB4A-28E8-9A16-3F9AD53539DB}"/>
              </a:ext>
            </a:extLst>
          </p:cNvPr>
          <p:cNvPicPr>
            <a:picLocks noChangeAspect="1"/>
          </p:cNvPicPr>
          <p:nvPr userDrawn="1"/>
        </p:nvPicPr>
        <p:blipFill>
          <a:blip r:embed="rId4"/>
          <a:srcRect/>
          <a:stretch/>
        </p:blipFill>
        <p:spPr>
          <a:xfrm>
            <a:off x="9709690" y="5581973"/>
            <a:ext cx="2088149" cy="1196171"/>
          </a:xfrm>
          <a:prstGeom prst="rect">
            <a:avLst/>
          </a:prstGeom>
        </p:spPr>
      </p:pic>
    </p:spTree>
    <p:extLst>
      <p:ext uri="{BB962C8B-B14F-4D97-AF65-F5344CB8AC3E}">
        <p14:creationId xmlns:p14="http://schemas.microsoft.com/office/powerpoint/2010/main" val="983209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F8C5A19F-5551-ADED-4321-438E36AB1E71}"/>
              </a:ext>
            </a:extLst>
          </p:cNvPr>
          <p:cNvPicPr>
            <a:picLocks noChangeAspect="1"/>
          </p:cNvPicPr>
          <p:nvPr userDrawn="1"/>
        </p:nvPicPr>
        <p:blipFill>
          <a:blip r:embed="rId2"/>
          <a:stretch>
            <a:fillRect/>
          </a:stretch>
        </p:blipFill>
        <p:spPr>
          <a:xfrm>
            <a:off x="9771505" y="5598156"/>
            <a:ext cx="1920494" cy="1259844"/>
          </a:xfrm>
          <a:prstGeom prst="rect">
            <a:avLst/>
          </a:prstGeom>
        </p:spPr>
      </p:pic>
      <p:sp>
        <p:nvSpPr>
          <p:cNvPr id="3" name="Picture Placeholder 2">
            <a:extLst>
              <a:ext uri="{FF2B5EF4-FFF2-40B4-BE49-F238E27FC236}">
                <a16:creationId xmlns:a16="http://schemas.microsoft.com/office/drawing/2014/main" id="{3A7C0B69-71D6-4445-AF21-1F5367AC9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5" name="Title 1">
            <a:extLst>
              <a:ext uri="{FF2B5EF4-FFF2-40B4-BE49-F238E27FC236}">
                <a16:creationId xmlns:a16="http://schemas.microsoft.com/office/drawing/2014/main" id="{1428C91C-012E-9445-80D1-A3C3DF892D6F}"/>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6" name="Text Placeholder 3">
            <a:extLst>
              <a:ext uri="{FF2B5EF4-FFF2-40B4-BE49-F238E27FC236}">
                <a16:creationId xmlns:a16="http://schemas.microsoft.com/office/drawing/2014/main" id="{4735E7FF-08F1-C14B-8703-3F75F329583F}"/>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7" name="Picture 26">
            <a:extLst>
              <a:ext uri="{FF2B5EF4-FFF2-40B4-BE49-F238E27FC236}">
                <a16:creationId xmlns:a16="http://schemas.microsoft.com/office/drawing/2014/main" id="{E6A0C610-EB47-4143-AA2A-BA7BADD522BF}"/>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37" name="Group 36">
            <a:extLst>
              <a:ext uri="{FF2B5EF4-FFF2-40B4-BE49-F238E27FC236}">
                <a16:creationId xmlns:a16="http://schemas.microsoft.com/office/drawing/2014/main" id="{4CB1FFBC-61FF-9A41-B6A9-0733BB47074F}"/>
              </a:ext>
            </a:extLst>
          </p:cNvPr>
          <p:cNvGrpSpPr/>
          <p:nvPr userDrawn="1"/>
        </p:nvGrpSpPr>
        <p:grpSpPr>
          <a:xfrm>
            <a:off x="667639" y="6313581"/>
            <a:ext cx="8518401" cy="45719"/>
            <a:chOff x="667640" y="6313581"/>
            <a:chExt cx="7276742" cy="45719"/>
          </a:xfrm>
        </p:grpSpPr>
        <p:sp>
          <p:nvSpPr>
            <p:cNvPr id="38" name="Rectangle 37">
              <a:extLst>
                <a:ext uri="{FF2B5EF4-FFF2-40B4-BE49-F238E27FC236}">
                  <a16:creationId xmlns:a16="http://schemas.microsoft.com/office/drawing/2014/main" id="{10563FDA-9870-154E-90CD-D8BF9E46762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146C673-354A-5A45-A2DE-5B707450E5F9}"/>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29C93BD-1BE7-DB43-9F49-3FA711B2CE3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62B19FE-AF25-EE4E-81D5-C5A12A9EE31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EB3BBD5-88DD-C344-A0A0-AC41198C631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F0F03FD2-8155-3641-85C5-8F6BEF86AAB6}"/>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E913838-C26D-E375-DBC6-3C2485A7674A}"/>
              </a:ext>
            </a:extLst>
          </p:cNvPr>
          <p:cNvPicPr>
            <a:picLocks noChangeAspect="1"/>
          </p:cNvPicPr>
          <p:nvPr userDrawn="1"/>
        </p:nvPicPr>
        <p:blipFill>
          <a:blip r:embed="rId4"/>
          <a:srcRect/>
          <a:stretch/>
        </p:blipFill>
        <p:spPr>
          <a:xfrm>
            <a:off x="9709690" y="5581973"/>
            <a:ext cx="2088149" cy="1196171"/>
          </a:xfrm>
          <a:prstGeom prst="rect">
            <a:avLst/>
          </a:prstGeom>
        </p:spPr>
      </p:pic>
    </p:spTree>
    <p:extLst>
      <p:ext uri="{BB962C8B-B14F-4D97-AF65-F5344CB8AC3E}">
        <p14:creationId xmlns:p14="http://schemas.microsoft.com/office/powerpoint/2010/main" val="3501710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FD8E37A7-E832-369F-BC2C-6A353EA755AF}"/>
              </a:ext>
            </a:extLst>
          </p:cNvPr>
          <p:cNvPicPr>
            <a:picLocks noChangeAspect="1"/>
          </p:cNvPicPr>
          <p:nvPr userDrawn="1"/>
        </p:nvPicPr>
        <p:blipFill>
          <a:blip r:embed="rId2"/>
          <a:stretch>
            <a:fillRect/>
          </a:stretch>
        </p:blipFill>
        <p:spPr>
          <a:xfrm>
            <a:off x="9771505" y="5598156"/>
            <a:ext cx="1920494" cy="1259844"/>
          </a:xfrm>
          <a:prstGeom prst="rect">
            <a:avLst/>
          </a:prstGeom>
        </p:spPr>
      </p:pic>
      <p:sp>
        <p:nvSpPr>
          <p:cNvPr id="2" name="Title 1">
            <a:extLst>
              <a:ext uri="{FF2B5EF4-FFF2-40B4-BE49-F238E27FC236}">
                <a16:creationId xmlns:a16="http://schemas.microsoft.com/office/drawing/2014/main" id="{39A10C99-323D-B54B-977E-C6B2D8A1EB4B}"/>
              </a:ext>
            </a:extLst>
          </p:cNvPr>
          <p:cNvSpPr>
            <a:spLocks noGrp="1"/>
          </p:cNvSpPr>
          <p:nvPr>
            <p:ph type="title"/>
          </p:nvPr>
        </p:nvSpPr>
        <p:spPr>
          <a:xfrm>
            <a:off x="1018572" y="365125"/>
            <a:ext cx="10335228" cy="1325563"/>
          </a:xfrm>
        </p:spPr>
        <p:txBody>
          <a:bodyPr anchor="ctr"/>
          <a:lstStyle/>
          <a:p>
            <a:r>
              <a:rPr lang="en-US"/>
              <a:t>Click to edit Master title style</a:t>
            </a:r>
          </a:p>
        </p:txBody>
      </p:sp>
      <p:sp>
        <p:nvSpPr>
          <p:cNvPr id="3" name="Vertical Text Placeholder 2">
            <a:extLst>
              <a:ext uri="{FF2B5EF4-FFF2-40B4-BE49-F238E27FC236}">
                <a16:creationId xmlns:a16="http://schemas.microsoft.com/office/drawing/2014/main" id="{0F499C75-9876-0B46-AEC2-8E12066D4AE0}"/>
              </a:ext>
            </a:extLst>
          </p:cNvPr>
          <p:cNvSpPr>
            <a:spLocks noGrp="1"/>
          </p:cNvSpPr>
          <p:nvPr>
            <p:ph type="body" orient="vert" idx="1"/>
          </p:nvPr>
        </p:nvSpPr>
        <p:spPr>
          <a:xfrm>
            <a:off x="1018570" y="1825625"/>
            <a:ext cx="10335229" cy="4048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2D242A62-A080-0747-BEFD-E28A32789A9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6" name="Group 25">
            <a:extLst>
              <a:ext uri="{FF2B5EF4-FFF2-40B4-BE49-F238E27FC236}">
                <a16:creationId xmlns:a16="http://schemas.microsoft.com/office/drawing/2014/main" id="{D1AA8735-EC2F-2842-81EB-3E8B021C521A}"/>
              </a:ext>
            </a:extLst>
          </p:cNvPr>
          <p:cNvGrpSpPr/>
          <p:nvPr userDrawn="1"/>
        </p:nvGrpSpPr>
        <p:grpSpPr>
          <a:xfrm>
            <a:off x="667639" y="6313581"/>
            <a:ext cx="8518401" cy="45719"/>
            <a:chOff x="667640" y="6313581"/>
            <a:chExt cx="7276742" cy="45719"/>
          </a:xfrm>
        </p:grpSpPr>
        <p:sp>
          <p:nvSpPr>
            <p:cNvPr id="27" name="Rectangle 26">
              <a:extLst>
                <a:ext uri="{FF2B5EF4-FFF2-40B4-BE49-F238E27FC236}">
                  <a16:creationId xmlns:a16="http://schemas.microsoft.com/office/drawing/2014/main" id="{7B6AB9FD-17D2-7147-B0EB-37687BCF258A}"/>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BB6FD5-4B6B-AA4F-BAC6-4B90AAA4CCD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0E99926-89B7-9941-B16D-9DC3C9A4259A}"/>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843EEC-4B42-054E-A1A3-C944651ACB3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9D9615E6-08EC-9F46-A83B-290507DACCE8}"/>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164F6C23-B09A-CC47-A01E-71D0078947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581E672-6636-2648-F902-E94FFE9F7E38}"/>
              </a:ext>
            </a:extLst>
          </p:cNvPr>
          <p:cNvPicPr>
            <a:picLocks noChangeAspect="1"/>
          </p:cNvPicPr>
          <p:nvPr userDrawn="1"/>
        </p:nvPicPr>
        <p:blipFill>
          <a:blip r:embed="rId4"/>
          <a:srcRect/>
          <a:stretch/>
        </p:blipFill>
        <p:spPr>
          <a:xfrm>
            <a:off x="9709690" y="5581973"/>
            <a:ext cx="2088149" cy="1196171"/>
          </a:xfrm>
          <a:prstGeom prst="rect">
            <a:avLst/>
          </a:prstGeom>
        </p:spPr>
      </p:pic>
    </p:spTree>
    <p:extLst>
      <p:ext uri="{BB962C8B-B14F-4D97-AF65-F5344CB8AC3E}">
        <p14:creationId xmlns:p14="http://schemas.microsoft.com/office/powerpoint/2010/main" val="2485511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EC39F5C5-971B-29C6-5734-0553D74296B8}"/>
              </a:ext>
            </a:extLst>
          </p:cNvPr>
          <p:cNvPicPr>
            <a:picLocks noChangeAspect="1"/>
          </p:cNvPicPr>
          <p:nvPr userDrawn="1"/>
        </p:nvPicPr>
        <p:blipFill>
          <a:blip r:embed="rId2"/>
          <a:stretch>
            <a:fillRect/>
          </a:stretch>
        </p:blipFill>
        <p:spPr>
          <a:xfrm>
            <a:off x="9771505" y="5598156"/>
            <a:ext cx="1920494" cy="1259844"/>
          </a:xfrm>
          <a:prstGeom prst="rect">
            <a:avLst/>
          </a:prstGeom>
        </p:spPr>
      </p:pic>
      <p:sp>
        <p:nvSpPr>
          <p:cNvPr id="2" name="Vertical Title 1">
            <a:extLst>
              <a:ext uri="{FF2B5EF4-FFF2-40B4-BE49-F238E27FC236}">
                <a16:creationId xmlns:a16="http://schemas.microsoft.com/office/drawing/2014/main" id="{A502BF20-1D85-0340-896C-175051B23473}"/>
              </a:ext>
            </a:extLst>
          </p:cNvPr>
          <p:cNvSpPr>
            <a:spLocks noGrp="1"/>
          </p:cNvSpPr>
          <p:nvPr>
            <p:ph type="title" orient="vert"/>
          </p:nvPr>
        </p:nvSpPr>
        <p:spPr>
          <a:xfrm>
            <a:off x="8724900" y="365125"/>
            <a:ext cx="2628900" cy="5529440"/>
          </a:xfrm>
        </p:spPr>
        <p:txBody>
          <a:bodyPr vert="eaVert" anchor="ctr"/>
          <a:lstStyle/>
          <a:p>
            <a:r>
              <a:rPr lang="en-US"/>
              <a:t>Click to edit Master title style</a:t>
            </a:r>
          </a:p>
        </p:txBody>
      </p:sp>
      <p:sp>
        <p:nvSpPr>
          <p:cNvPr id="3" name="Vertical Text Placeholder 2">
            <a:extLst>
              <a:ext uri="{FF2B5EF4-FFF2-40B4-BE49-F238E27FC236}">
                <a16:creationId xmlns:a16="http://schemas.microsoft.com/office/drawing/2014/main" id="{DD7F3749-B231-4344-BD8F-44301C84DD0F}"/>
              </a:ext>
            </a:extLst>
          </p:cNvPr>
          <p:cNvSpPr>
            <a:spLocks noGrp="1"/>
          </p:cNvSpPr>
          <p:nvPr>
            <p:ph type="body" orient="vert" idx="1"/>
          </p:nvPr>
        </p:nvSpPr>
        <p:spPr>
          <a:xfrm>
            <a:off x="1006996" y="365125"/>
            <a:ext cx="7565503" cy="55294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a:extLst>
              <a:ext uri="{FF2B5EF4-FFF2-40B4-BE49-F238E27FC236}">
                <a16:creationId xmlns:a16="http://schemas.microsoft.com/office/drawing/2014/main" id="{5D6425B4-BE9D-AC47-8A12-2F41D2F8D363}"/>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0" name="Group 19">
            <a:extLst>
              <a:ext uri="{FF2B5EF4-FFF2-40B4-BE49-F238E27FC236}">
                <a16:creationId xmlns:a16="http://schemas.microsoft.com/office/drawing/2014/main" id="{BE1CA8C8-F587-2148-B835-FE8EFB9CD2F0}"/>
              </a:ext>
            </a:extLst>
          </p:cNvPr>
          <p:cNvGrpSpPr/>
          <p:nvPr userDrawn="1"/>
        </p:nvGrpSpPr>
        <p:grpSpPr>
          <a:xfrm>
            <a:off x="667639" y="6313581"/>
            <a:ext cx="8518401" cy="45719"/>
            <a:chOff x="667640" y="6313581"/>
            <a:chExt cx="7276742" cy="45719"/>
          </a:xfrm>
        </p:grpSpPr>
        <p:sp>
          <p:nvSpPr>
            <p:cNvPr id="21" name="Rectangle 20">
              <a:extLst>
                <a:ext uri="{FF2B5EF4-FFF2-40B4-BE49-F238E27FC236}">
                  <a16:creationId xmlns:a16="http://schemas.microsoft.com/office/drawing/2014/main" id="{C379A7F5-1E38-1442-A70A-77374F05295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27568B-5692-B744-BE33-34339ADF1CCC}"/>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E0D8E0-D7A2-0B41-AFED-AC34D6C32C8D}"/>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46FFCEF-FF59-EE47-8918-A6147954A3E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5466509F-4920-C648-B878-22C63E68DBC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8799ED43-E454-FF47-A65F-17A947FA345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C9BB0CE-CCA6-4F60-8DB9-E202535CB6F9}"/>
              </a:ext>
            </a:extLst>
          </p:cNvPr>
          <p:cNvPicPr>
            <a:picLocks noChangeAspect="1"/>
          </p:cNvPicPr>
          <p:nvPr userDrawn="1"/>
        </p:nvPicPr>
        <p:blipFill>
          <a:blip r:embed="rId4"/>
          <a:srcRect/>
          <a:stretch/>
        </p:blipFill>
        <p:spPr>
          <a:xfrm>
            <a:off x="9709690" y="5581973"/>
            <a:ext cx="2088149" cy="1196171"/>
          </a:xfrm>
          <a:prstGeom prst="rect">
            <a:avLst/>
          </a:prstGeom>
        </p:spPr>
      </p:pic>
    </p:spTree>
    <p:extLst>
      <p:ext uri="{BB962C8B-B14F-4D97-AF65-F5344CB8AC3E}">
        <p14:creationId xmlns:p14="http://schemas.microsoft.com/office/powerpoint/2010/main" val="3819704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act Information">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6E13989D-5E09-6E2A-564A-259F606F0CAB}"/>
              </a:ext>
            </a:extLst>
          </p:cNvPr>
          <p:cNvPicPr>
            <a:picLocks noChangeAspect="1"/>
          </p:cNvPicPr>
          <p:nvPr userDrawn="1"/>
        </p:nvPicPr>
        <p:blipFill>
          <a:blip r:embed="rId2"/>
          <a:stretch>
            <a:fillRect/>
          </a:stretch>
        </p:blipFill>
        <p:spPr>
          <a:xfrm>
            <a:off x="9771505" y="5598156"/>
            <a:ext cx="1920494" cy="1259844"/>
          </a:xfrm>
          <a:prstGeom prst="rect">
            <a:avLst/>
          </a:prstGeom>
        </p:spPr>
      </p:pic>
      <p:sp>
        <p:nvSpPr>
          <p:cNvPr id="2" name="Title 1">
            <a:extLst>
              <a:ext uri="{FF2B5EF4-FFF2-40B4-BE49-F238E27FC236}">
                <a16:creationId xmlns:a16="http://schemas.microsoft.com/office/drawing/2014/main" id="{FD21CC59-6D58-3245-9A8E-D789AEE43FE4}"/>
              </a:ext>
            </a:extLst>
          </p:cNvPr>
          <p:cNvSpPr>
            <a:spLocks noGrp="1"/>
          </p:cNvSpPr>
          <p:nvPr>
            <p:ph type="title" hasCustomPrompt="1"/>
          </p:nvPr>
        </p:nvSpPr>
        <p:spPr>
          <a:xfrm>
            <a:off x="1020198" y="742728"/>
            <a:ext cx="6198020" cy="1325563"/>
          </a:xfrm>
        </p:spPr>
        <p:txBody>
          <a:bodyPr anchor="ctr"/>
          <a:lstStyle/>
          <a:p>
            <a:r>
              <a:rPr lang="en-US"/>
              <a:t>Contact Information (Optional)</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hasCustomPrompt="1"/>
          </p:nvPr>
        </p:nvSpPr>
        <p:spPr>
          <a:xfrm>
            <a:off x="1020197" y="2244435"/>
            <a:ext cx="6198020" cy="3716859"/>
          </a:xfrm>
        </p:spPr>
        <p:txBody>
          <a:bodyPr>
            <a:normAutofit/>
          </a:bodyPr>
          <a:lstStyle>
            <a:lvl1pPr marL="0" indent="0">
              <a:lnSpc>
                <a:spcPct val="100000"/>
              </a:lnSpc>
              <a:spcBef>
                <a:spcPts val="0"/>
              </a:spcBef>
              <a:buNone/>
              <a:defRPr sz="2400"/>
            </a:lvl1pPr>
          </a:lstStyle>
          <a:p>
            <a:pPr lvl="0"/>
            <a:r>
              <a:rPr lang="en-US" err="1"/>
              <a:t>Firstname</a:t>
            </a:r>
            <a:r>
              <a:rPr lang="en-US"/>
              <a:t> </a:t>
            </a:r>
            <a:r>
              <a:rPr lang="en-US" err="1"/>
              <a:t>Lastname</a:t>
            </a:r>
            <a:br>
              <a:rPr lang="en-US"/>
            </a:br>
            <a:r>
              <a:rPr lang="en-US"/>
              <a:t>Title/Position</a:t>
            </a:r>
            <a:br>
              <a:rPr lang="en-US"/>
            </a:br>
            <a:r>
              <a:rPr lang="en-US"/>
              <a:t>Office/Division/Program</a:t>
            </a:r>
            <a:br>
              <a:rPr lang="en-US"/>
            </a:br>
            <a:r>
              <a:rPr lang="en-US"/>
              <a:t>Phone: 404.XXX.XXXX</a:t>
            </a:r>
            <a:br>
              <a:rPr lang="en-US"/>
            </a:br>
            <a:r>
              <a:rPr lang="en-US"/>
              <a:t>Cell Phone: 404.XXX.XXXX</a:t>
            </a:r>
            <a:br>
              <a:rPr lang="en-US"/>
            </a:br>
            <a:r>
              <a:rPr lang="en-US"/>
              <a:t>email@doe.k12.ga.us</a:t>
            </a:r>
            <a:br>
              <a:rPr lang="en-US"/>
            </a:br>
            <a:r>
              <a:rPr lang="en-US"/>
              <a:t>Optional social media information</a:t>
            </a:r>
            <a:br>
              <a:rPr lang="en-US"/>
            </a:br>
            <a:r>
              <a:rPr lang="en-US"/>
              <a:t>Optional photo – place in space to right</a:t>
            </a:r>
          </a:p>
        </p:txBody>
      </p:sp>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2452AAB-9871-D25C-5782-81792926579F}"/>
              </a:ext>
            </a:extLst>
          </p:cNvPr>
          <p:cNvPicPr>
            <a:picLocks noChangeAspect="1"/>
          </p:cNvPicPr>
          <p:nvPr userDrawn="1"/>
        </p:nvPicPr>
        <p:blipFill>
          <a:blip r:embed="rId4"/>
          <a:srcRect/>
          <a:stretch/>
        </p:blipFill>
        <p:spPr>
          <a:xfrm>
            <a:off x="9709690" y="5581973"/>
            <a:ext cx="2088149" cy="1196171"/>
          </a:xfrm>
          <a:prstGeom prst="rect">
            <a:avLst/>
          </a:prstGeom>
        </p:spPr>
      </p:pic>
    </p:spTree>
    <p:extLst>
      <p:ext uri="{BB962C8B-B14F-4D97-AF65-F5344CB8AC3E}">
        <p14:creationId xmlns:p14="http://schemas.microsoft.com/office/powerpoint/2010/main" val="2286272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ECACE1D-D749-1448-B288-BA41DDD90FEB}"/>
              </a:ext>
            </a:extLst>
          </p:cNvPr>
          <p:cNvPicPr>
            <a:picLocks noChangeAspect="1"/>
          </p:cNvPicPr>
          <p:nvPr userDrawn="1"/>
        </p:nvPicPr>
        <p:blipFill rotWithShape="1">
          <a:blip r:embed="rId2"/>
          <a:srcRect t="11558" r="5772" b="22682"/>
          <a:stretch/>
        </p:blipFill>
        <p:spPr>
          <a:xfrm>
            <a:off x="4409667" y="0"/>
            <a:ext cx="7782333" cy="6858000"/>
          </a:xfrm>
          <a:prstGeom prst="rect">
            <a:avLst/>
          </a:prstGeom>
        </p:spPr>
      </p:pic>
      <p:sp>
        <p:nvSpPr>
          <p:cNvPr id="26" name="TextBox 25">
            <a:extLst>
              <a:ext uri="{FF2B5EF4-FFF2-40B4-BE49-F238E27FC236}">
                <a16:creationId xmlns:a16="http://schemas.microsoft.com/office/drawing/2014/main" id="{16A4B0FC-CEDC-2F4F-B098-8ABDDCD6AE74}"/>
              </a:ext>
            </a:extLst>
          </p:cNvPr>
          <p:cNvSpPr txBox="1"/>
          <p:nvPr userDrawn="1"/>
        </p:nvSpPr>
        <p:spPr>
          <a:xfrm>
            <a:off x="6073138" y="5303447"/>
            <a:ext cx="5737412" cy="1200329"/>
          </a:xfrm>
          <a:prstGeom prst="rect">
            <a:avLst/>
          </a:prstGeom>
          <a:noFill/>
        </p:spPr>
        <p:txBody>
          <a:bodyPr wrap="square" rtlCol="0">
            <a:spAutoFit/>
          </a:bodyPr>
          <a:lstStyle/>
          <a:p>
            <a:pPr algn="ctr"/>
            <a:r>
              <a:rPr lang="en-US" sz="3600" b="1" i="0">
                <a:solidFill>
                  <a:srgbClr val="44883E"/>
                </a:solidFill>
                <a:latin typeface="Arial Black" panose="020B0604020202020204" pitchFamily="34" charset="0"/>
                <a:cs typeface="Arial Black" panose="020B0604020202020204" pitchFamily="34" charset="0"/>
              </a:rPr>
              <a:t>Elevating the Teaching Profession</a:t>
            </a:r>
          </a:p>
        </p:txBody>
      </p:sp>
      <p:sp>
        <p:nvSpPr>
          <p:cNvPr id="27" name="TextBox 26">
            <a:extLst>
              <a:ext uri="{FF2B5EF4-FFF2-40B4-BE49-F238E27FC236}">
                <a16:creationId xmlns:a16="http://schemas.microsoft.com/office/drawing/2014/main" id="{60FB2617-9E97-5F41-AC27-C280E9EB05CC}"/>
              </a:ext>
            </a:extLst>
          </p:cNvPr>
          <p:cNvSpPr txBox="1"/>
          <p:nvPr userDrawn="1"/>
        </p:nvSpPr>
        <p:spPr>
          <a:xfrm>
            <a:off x="6042145" y="5269493"/>
            <a:ext cx="5737412" cy="1200329"/>
          </a:xfrm>
          <a:prstGeom prst="rect">
            <a:avLst/>
          </a:prstGeom>
          <a:noFill/>
        </p:spPr>
        <p:txBody>
          <a:bodyPr wrap="square" rtlCol="0">
            <a:spAutoFit/>
          </a:bodyPr>
          <a:lstStyle/>
          <a:p>
            <a:pPr algn="ctr"/>
            <a:r>
              <a:rPr lang="en-US" sz="3600" b="1" i="0">
                <a:solidFill>
                  <a:schemeClr val="bg1"/>
                </a:solidFill>
                <a:latin typeface="Arial Black" panose="020B0604020202020204" pitchFamily="34" charset="0"/>
                <a:cs typeface="Arial Black" panose="020B0604020202020204" pitchFamily="34" charset="0"/>
              </a:rPr>
              <a:t>Elevating the Teaching Profession</a:t>
            </a:r>
          </a:p>
        </p:txBody>
      </p:sp>
      <p:sp>
        <p:nvSpPr>
          <p:cNvPr id="30" name="TextBox 29">
            <a:extLst>
              <a:ext uri="{FF2B5EF4-FFF2-40B4-BE49-F238E27FC236}">
                <a16:creationId xmlns:a16="http://schemas.microsoft.com/office/drawing/2014/main" id="{E1FA931C-229E-6649-96CF-CD2E46ACEB6F}"/>
              </a:ext>
            </a:extLst>
          </p:cNvPr>
          <p:cNvSpPr txBox="1"/>
          <p:nvPr userDrawn="1"/>
        </p:nvSpPr>
        <p:spPr>
          <a:xfrm>
            <a:off x="1416026" y="3244334"/>
            <a:ext cx="2993641" cy="369332"/>
          </a:xfrm>
          <a:prstGeom prst="rect">
            <a:avLst/>
          </a:prstGeom>
          <a:noFill/>
        </p:spPr>
        <p:txBody>
          <a:bodyPr wrap="square" rtlCol="0">
            <a:spAutoFit/>
          </a:bodyPr>
          <a:lstStyle/>
          <a:p>
            <a:pPr algn="l"/>
            <a:r>
              <a:rPr lang="en-US" sz="1800" err="1">
                <a:solidFill>
                  <a:srgbClr val="44883E"/>
                </a:solidFill>
                <a:latin typeface="Arial" panose="020B0604020202020204" pitchFamily="34" charset="0"/>
                <a:cs typeface="Arial" panose="020B0604020202020204" pitchFamily="34" charset="0"/>
              </a:rPr>
              <a:t>facebook.com</a:t>
            </a:r>
            <a:r>
              <a:rPr lang="en-US" sz="1800">
                <a:solidFill>
                  <a:srgbClr val="44883E"/>
                </a:solidFill>
                <a:latin typeface="Arial" panose="020B0604020202020204" pitchFamily="34" charset="0"/>
                <a:cs typeface="Arial" panose="020B0604020202020204" pitchFamily="34" charset="0"/>
              </a:rPr>
              <a:t>/</a:t>
            </a:r>
            <a:r>
              <a:rPr lang="en-US" sz="1800" err="1">
                <a:solidFill>
                  <a:srgbClr val="44883E"/>
                </a:solidFill>
                <a:latin typeface="Arial" panose="020B0604020202020204" pitchFamily="34" charset="0"/>
                <a:cs typeface="Arial" panose="020B0604020202020204" pitchFamily="34" charset="0"/>
              </a:rPr>
              <a:t>GATeacher</a:t>
            </a:r>
            <a:endParaRPr lang="en-US" sz="1800">
              <a:solidFill>
                <a:srgbClr val="44883E"/>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5A856A19-2FF6-DA43-88D4-5AAA6D0F13EA}"/>
              </a:ext>
            </a:extLst>
          </p:cNvPr>
          <p:cNvPicPr>
            <a:picLocks noChangeAspect="1"/>
          </p:cNvPicPr>
          <p:nvPr userDrawn="1"/>
        </p:nvPicPr>
        <p:blipFill rotWithShape="1">
          <a:blip r:embed="rId3"/>
          <a:srcRect r="67453"/>
          <a:stretch/>
        </p:blipFill>
        <p:spPr>
          <a:xfrm>
            <a:off x="722465" y="3140924"/>
            <a:ext cx="536518" cy="576153"/>
          </a:xfrm>
          <a:prstGeom prst="rect">
            <a:avLst/>
          </a:prstGeom>
        </p:spPr>
      </p:pic>
      <p:pic>
        <p:nvPicPr>
          <p:cNvPr id="2" name="Picture 1">
            <a:extLst>
              <a:ext uri="{FF2B5EF4-FFF2-40B4-BE49-F238E27FC236}">
                <a16:creationId xmlns:a16="http://schemas.microsoft.com/office/drawing/2014/main" id="{DE4EC942-DF12-9B35-8462-DE89BCA41E8D}"/>
              </a:ext>
            </a:extLst>
          </p:cNvPr>
          <p:cNvPicPr>
            <a:picLocks noChangeAspect="1"/>
          </p:cNvPicPr>
          <p:nvPr userDrawn="1"/>
        </p:nvPicPr>
        <p:blipFill rotWithShape="1">
          <a:blip r:embed="rId3"/>
          <a:srcRect l="32548" t="-5113" r="32228" b="5113"/>
          <a:stretch/>
        </p:blipFill>
        <p:spPr>
          <a:xfrm>
            <a:off x="712676" y="3789300"/>
            <a:ext cx="580642" cy="576153"/>
          </a:xfrm>
          <a:prstGeom prst="rect">
            <a:avLst/>
          </a:prstGeom>
        </p:spPr>
      </p:pic>
      <p:sp>
        <p:nvSpPr>
          <p:cNvPr id="3" name="TextBox 2">
            <a:extLst>
              <a:ext uri="{FF2B5EF4-FFF2-40B4-BE49-F238E27FC236}">
                <a16:creationId xmlns:a16="http://schemas.microsoft.com/office/drawing/2014/main" id="{FB1221A6-B93C-3E6E-C0C7-6FD6228F3C2D}"/>
              </a:ext>
            </a:extLst>
          </p:cNvPr>
          <p:cNvSpPr txBox="1"/>
          <p:nvPr userDrawn="1"/>
        </p:nvSpPr>
        <p:spPr>
          <a:xfrm>
            <a:off x="1416026" y="3935369"/>
            <a:ext cx="2993641" cy="369332"/>
          </a:xfrm>
          <a:prstGeom prst="rect">
            <a:avLst/>
          </a:prstGeom>
          <a:noFill/>
        </p:spPr>
        <p:txBody>
          <a:bodyPr wrap="square" rtlCol="0">
            <a:spAutoFit/>
          </a:bodyPr>
          <a:lstStyle/>
          <a:p>
            <a:pPr algn="l"/>
            <a:r>
              <a:rPr lang="en-US" sz="1800">
                <a:solidFill>
                  <a:srgbClr val="44883E"/>
                </a:solidFill>
                <a:latin typeface="Arial" panose="020B0604020202020204" pitchFamily="34" charset="0"/>
                <a:cs typeface="Arial" panose="020B0604020202020204" pitchFamily="34" charset="0"/>
              </a:rPr>
              <a:t>@2025GaTOTY</a:t>
            </a:r>
          </a:p>
        </p:txBody>
      </p:sp>
      <p:pic>
        <p:nvPicPr>
          <p:cNvPr id="4" name="Picture 3">
            <a:extLst>
              <a:ext uri="{FF2B5EF4-FFF2-40B4-BE49-F238E27FC236}">
                <a16:creationId xmlns:a16="http://schemas.microsoft.com/office/drawing/2014/main" id="{DE7FFD53-141A-884F-3F12-ADDAA17E3F2E}"/>
              </a:ext>
            </a:extLst>
          </p:cNvPr>
          <p:cNvPicPr>
            <a:picLocks noChangeAspect="1"/>
          </p:cNvPicPr>
          <p:nvPr userDrawn="1"/>
        </p:nvPicPr>
        <p:blipFill>
          <a:blip r:embed="rId4"/>
          <a:srcRect/>
          <a:stretch/>
        </p:blipFill>
        <p:spPr>
          <a:xfrm>
            <a:off x="544960" y="428094"/>
            <a:ext cx="4735773" cy="2712830"/>
          </a:xfrm>
          <a:prstGeom prst="rect">
            <a:avLst/>
          </a:prstGeom>
        </p:spPr>
      </p:pic>
    </p:spTree>
    <p:extLst>
      <p:ext uri="{BB962C8B-B14F-4D97-AF65-F5344CB8AC3E}">
        <p14:creationId xmlns:p14="http://schemas.microsoft.com/office/powerpoint/2010/main" val="3769242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Layou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9C602-1F54-BC4B-878D-16CEED62114E}"/>
              </a:ext>
            </a:extLst>
          </p:cNvPr>
          <p:cNvPicPr>
            <a:picLocks noChangeAspect="1"/>
          </p:cNvPicPr>
          <p:nvPr userDrawn="1"/>
        </p:nvPicPr>
        <p:blipFill rotWithShape="1">
          <a:blip r:embed="rId2"/>
          <a:srcRect b="11570"/>
          <a:stretch/>
        </p:blipFill>
        <p:spPr>
          <a:xfrm>
            <a:off x="-682" y="-46652"/>
            <a:ext cx="2900189" cy="6360231"/>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6" name="Group 5">
            <a:extLst>
              <a:ext uri="{FF2B5EF4-FFF2-40B4-BE49-F238E27FC236}">
                <a16:creationId xmlns:a16="http://schemas.microsoft.com/office/drawing/2014/main" id="{B0E20EC4-CD97-1846-9B01-3F910711F97B}"/>
              </a:ext>
            </a:extLst>
          </p:cNvPr>
          <p:cNvGrpSpPr/>
          <p:nvPr userDrawn="1"/>
        </p:nvGrpSpPr>
        <p:grpSpPr>
          <a:xfrm>
            <a:off x="1" y="6313580"/>
            <a:ext cx="9186039" cy="45719"/>
            <a:chOff x="1" y="6313580"/>
            <a:chExt cx="9186039" cy="45719"/>
          </a:xfrm>
        </p:grpSpPr>
        <p:sp>
          <p:nvSpPr>
            <p:cNvPr id="19" name="Rectangle 18">
              <a:extLst>
                <a:ext uri="{FF2B5EF4-FFF2-40B4-BE49-F238E27FC236}">
                  <a16:creationId xmlns:a16="http://schemas.microsoft.com/office/drawing/2014/main" id="{ECCD7AC2-036B-6941-BDDB-7EEFFED4CE51}"/>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653C6B-8C66-7C42-A4A6-5162664D9D69}"/>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4F5DC4-64C1-C844-9C9A-C89E3FCF5A7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EAC47C-F1BA-D743-A543-17ABCF4819E7}"/>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4007DE16-227F-C245-83D4-CA66BC7F6F40}"/>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4D73B606-9F07-6C45-A475-C6E521888B0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859AFAE-1742-D637-DBD5-8351D028EBE0}"/>
              </a:ext>
            </a:extLst>
          </p:cNvPr>
          <p:cNvPicPr>
            <a:picLocks noChangeAspect="1"/>
          </p:cNvPicPr>
          <p:nvPr userDrawn="1"/>
        </p:nvPicPr>
        <p:blipFill>
          <a:blip r:embed="rId3"/>
          <a:srcRect/>
          <a:stretch/>
        </p:blipFill>
        <p:spPr>
          <a:xfrm>
            <a:off x="9709690" y="5581973"/>
            <a:ext cx="2088149" cy="1196171"/>
          </a:xfrm>
          <a:prstGeom prst="rect">
            <a:avLst/>
          </a:prstGeom>
        </p:spPr>
      </p:pic>
    </p:spTree>
    <p:extLst>
      <p:ext uri="{BB962C8B-B14F-4D97-AF65-F5344CB8AC3E}">
        <p14:creationId xmlns:p14="http://schemas.microsoft.com/office/powerpoint/2010/main" val="115124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81A20-A2BE-4B42-8064-F9B450D08318}"/>
              </a:ext>
            </a:extLst>
          </p:cNvPr>
          <p:cNvPicPr>
            <a:picLocks noChangeAspect="1"/>
          </p:cNvPicPr>
          <p:nvPr userDrawn="1"/>
        </p:nvPicPr>
        <p:blipFill rotWithShape="1">
          <a:blip r:embed="rId2"/>
          <a:srcRect l="10731"/>
          <a:stretch/>
        </p:blipFill>
        <p:spPr>
          <a:xfrm>
            <a:off x="0" y="661645"/>
            <a:ext cx="3201730" cy="5882026"/>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3" name="Picture 2">
            <a:extLst>
              <a:ext uri="{FF2B5EF4-FFF2-40B4-BE49-F238E27FC236}">
                <a16:creationId xmlns:a16="http://schemas.microsoft.com/office/drawing/2014/main" id="{201BBCF1-62A7-231D-3C4C-74F4E5EAEE48}"/>
              </a:ext>
            </a:extLst>
          </p:cNvPr>
          <p:cNvPicPr>
            <a:picLocks noChangeAspect="1"/>
          </p:cNvPicPr>
          <p:nvPr userDrawn="1"/>
        </p:nvPicPr>
        <p:blipFill>
          <a:blip r:embed="rId3"/>
          <a:srcRect/>
          <a:stretch/>
        </p:blipFill>
        <p:spPr>
          <a:xfrm>
            <a:off x="9709690" y="5581973"/>
            <a:ext cx="2088149" cy="1196171"/>
          </a:xfrm>
          <a:prstGeom prst="rect">
            <a:avLst/>
          </a:prstGeom>
        </p:spPr>
      </p:pic>
    </p:spTree>
    <p:extLst>
      <p:ext uri="{BB962C8B-B14F-4D97-AF65-F5344CB8AC3E}">
        <p14:creationId xmlns:p14="http://schemas.microsoft.com/office/powerpoint/2010/main" val="36765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Layou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6F3183-0F1D-299F-E94A-BA5A8F99211D}"/>
              </a:ext>
            </a:extLst>
          </p:cNvPr>
          <p:cNvPicPr>
            <a:picLocks noChangeAspect="1"/>
          </p:cNvPicPr>
          <p:nvPr userDrawn="1"/>
        </p:nvPicPr>
        <p:blipFill>
          <a:blip r:embed="rId2"/>
          <a:srcRect/>
          <a:stretch/>
        </p:blipFill>
        <p:spPr>
          <a:xfrm>
            <a:off x="598786" y="5678012"/>
            <a:ext cx="1920494" cy="1100132"/>
          </a:xfrm>
          <a:prstGeom prst="rect">
            <a:avLst/>
          </a:prstGeom>
        </p:spPr>
      </p:pic>
      <p:pic>
        <p:nvPicPr>
          <p:cNvPr id="5" name="Picture 4">
            <a:extLst>
              <a:ext uri="{FF2B5EF4-FFF2-40B4-BE49-F238E27FC236}">
                <a16:creationId xmlns:a16="http://schemas.microsoft.com/office/drawing/2014/main" id="{7F53EC34-2F36-E44A-9A57-AD70BB3D4934}"/>
              </a:ext>
            </a:extLst>
          </p:cNvPr>
          <p:cNvPicPr>
            <a:picLocks noChangeAspect="1"/>
          </p:cNvPicPr>
          <p:nvPr userDrawn="1"/>
        </p:nvPicPr>
        <p:blipFill rotWithShape="1">
          <a:blip r:embed="rId3"/>
          <a:srcRect r="12629"/>
          <a:stretch/>
        </p:blipFill>
        <p:spPr>
          <a:xfrm>
            <a:off x="9451240" y="575421"/>
            <a:ext cx="2740760" cy="5880100"/>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3" y="665047"/>
            <a:ext cx="8372835"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837283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570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Layout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7CBEB-A2C3-1E37-9170-D4B1BD61B514}"/>
              </a:ext>
            </a:extLst>
          </p:cNvPr>
          <p:cNvPicPr>
            <a:picLocks noChangeAspect="1"/>
          </p:cNvPicPr>
          <p:nvPr userDrawn="1"/>
        </p:nvPicPr>
        <p:blipFill>
          <a:blip r:embed="rId2"/>
          <a:srcRect/>
          <a:stretch/>
        </p:blipFill>
        <p:spPr>
          <a:xfrm>
            <a:off x="379089" y="5180577"/>
            <a:ext cx="1920494" cy="1100132"/>
          </a:xfrm>
          <a:prstGeom prst="rect">
            <a:avLst/>
          </a:prstGeom>
        </p:spPr>
      </p:pic>
      <p:pic>
        <p:nvPicPr>
          <p:cNvPr id="4" name="Picture 3">
            <a:extLst>
              <a:ext uri="{FF2B5EF4-FFF2-40B4-BE49-F238E27FC236}">
                <a16:creationId xmlns:a16="http://schemas.microsoft.com/office/drawing/2014/main" id="{025C45B6-46B0-184E-B18F-A2920A9AB4AB}"/>
              </a:ext>
            </a:extLst>
          </p:cNvPr>
          <p:cNvPicPr>
            <a:picLocks noChangeAspect="1"/>
          </p:cNvPicPr>
          <p:nvPr userDrawn="1"/>
        </p:nvPicPr>
        <p:blipFill rotWithShape="1">
          <a:blip r:embed="rId3"/>
          <a:srcRect r="14973"/>
          <a:stretch/>
        </p:blipFill>
        <p:spPr>
          <a:xfrm>
            <a:off x="8359316" y="1166200"/>
            <a:ext cx="3832684" cy="569180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482511" y="665047"/>
            <a:ext cx="8156392"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2511" y="2841946"/>
            <a:ext cx="815639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5" name="Rectangle 34">
            <a:extLst>
              <a:ext uri="{FF2B5EF4-FFF2-40B4-BE49-F238E27FC236}">
                <a16:creationId xmlns:a16="http://schemas.microsoft.com/office/drawing/2014/main" id="{FE285805-BC06-6048-92FB-92AA0CDB2774}"/>
              </a:ext>
            </a:extLst>
          </p:cNvPr>
          <p:cNvSpPr/>
          <p:nvPr userDrawn="1"/>
        </p:nvSpPr>
        <p:spPr>
          <a:xfrm>
            <a:off x="5643182"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61E1373-7937-2D41-AA02-6110B044F58F}"/>
              </a:ext>
            </a:extLst>
          </p:cNvPr>
          <p:cNvSpPr/>
          <p:nvPr userDrawn="1"/>
        </p:nvSpPr>
        <p:spPr>
          <a:xfrm>
            <a:off x="5643181" y="6354188"/>
            <a:ext cx="3073873"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C43CA85-BDBA-ED4E-A0FE-4908A66332BA}"/>
              </a:ext>
            </a:extLst>
          </p:cNvPr>
          <p:cNvSpPr txBox="1"/>
          <p:nvPr userDrawn="1"/>
        </p:nvSpPr>
        <p:spPr>
          <a:xfrm>
            <a:off x="379090"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085BEC16-9E99-3A47-9C9B-240C70D382D9}"/>
              </a:ext>
            </a:extLst>
          </p:cNvPr>
          <p:cNvGrpSpPr/>
          <p:nvPr userDrawn="1"/>
        </p:nvGrpSpPr>
        <p:grpSpPr>
          <a:xfrm>
            <a:off x="2" y="6313580"/>
            <a:ext cx="8638902" cy="45719"/>
            <a:chOff x="1" y="6313580"/>
            <a:chExt cx="9186039" cy="45719"/>
          </a:xfrm>
        </p:grpSpPr>
        <p:sp>
          <p:nvSpPr>
            <p:cNvPr id="19" name="Rectangle 18">
              <a:extLst>
                <a:ext uri="{FF2B5EF4-FFF2-40B4-BE49-F238E27FC236}">
                  <a16:creationId xmlns:a16="http://schemas.microsoft.com/office/drawing/2014/main" id="{ED6E2621-548B-B248-A4EE-018114110B86}"/>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27EDAD6-2D3C-D54A-BB31-5AEEA25107FF}"/>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E636B7-92A6-EA45-8DB5-6BABC9AF0A89}"/>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28E30D-8498-324D-B321-3E24F0817316}"/>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9C944A91-C8AA-2847-85D3-78555ABC02CF}"/>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762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Layou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552A9A-A367-D05B-7443-294E267A6D41}"/>
              </a:ext>
            </a:extLst>
          </p:cNvPr>
          <p:cNvPicPr>
            <a:picLocks noChangeAspect="1"/>
          </p:cNvPicPr>
          <p:nvPr userDrawn="1"/>
        </p:nvPicPr>
        <p:blipFill>
          <a:blip r:embed="rId2"/>
          <a:srcRect/>
          <a:stretch/>
        </p:blipFill>
        <p:spPr>
          <a:xfrm>
            <a:off x="9771505" y="5678012"/>
            <a:ext cx="1920494" cy="1100132"/>
          </a:xfrm>
          <a:prstGeom prst="rect">
            <a:avLst/>
          </a:prstGeom>
        </p:spPr>
      </p:pic>
      <p:pic>
        <p:nvPicPr>
          <p:cNvPr id="4" name="Picture 3">
            <a:extLst>
              <a:ext uri="{FF2B5EF4-FFF2-40B4-BE49-F238E27FC236}">
                <a16:creationId xmlns:a16="http://schemas.microsoft.com/office/drawing/2014/main" id="{1B973EFB-3179-894F-AF60-3B5447DFF3ED}"/>
              </a:ext>
            </a:extLst>
          </p:cNvPr>
          <p:cNvPicPr>
            <a:picLocks noChangeAspect="1"/>
          </p:cNvPicPr>
          <p:nvPr userDrawn="1"/>
        </p:nvPicPr>
        <p:blipFill rotWithShape="1">
          <a:blip r:embed="rId3"/>
          <a:srcRect l="8888" b="13764"/>
          <a:stretch/>
        </p:blipFill>
        <p:spPr>
          <a:xfrm>
            <a:off x="0" y="1484521"/>
            <a:ext cx="5243802" cy="482906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85191" y="333633"/>
            <a:ext cx="10664079" cy="16798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17311" y="2272081"/>
            <a:ext cx="6622020" cy="245723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1" name="TextBox 20">
            <a:extLst>
              <a:ext uri="{FF2B5EF4-FFF2-40B4-BE49-F238E27FC236}">
                <a16:creationId xmlns:a16="http://schemas.microsoft.com/office/drawing/2014/main" id="{D6CE7E7B-4B24-094C-871A-7212D713BF16}"/>
              </a:ext>
            </a:extLst>
          </p:cNvPr>
          <p:cNvSpPr txBox="1"/>
          <p:nvPr userDrawn="1"/>
        </p:nvSpPr>
        <p:spPr>
          <a:xfrm>
            <a:off x="762179" y="6360437"/>
            <a:ext cx="6778566"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grpSp>
        <p:nvGrpSpPr>
          <p:cNvPr id="17" name="Group 16">
            <a:extLst>
              <a:ext uri="{FF2B5EF4-FFF2-40B4-BE49-F238E27FC236}">
                <a16:creationId xmlns:a16="http://schemas.microsoft.com/office/drawing/2014/main" id="{77A57C96-3294-4645-BCFF-553D44360C35}"/>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721E0B0A-46A3-3244-95AE-9E847C9A2AA5}"/>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F75C0E-7DC7-074E-9B0E-3DD13048845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FF0CB4E-DC96-B846-B0AE-8FF4E69FDEF7}"/>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955CAB-B66C-164E-B593-B44C8B1DF11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94180BD-900A-F64B-B2AA-1F2A94E9B167}"/>
              </a:ext>
            </a:extLst>
          </p:cNvPr>
          <p:cNvSpPr txBox="1"/>
          <p:nvPr userDrawn="1"/>
        </p:nvSpPr>
        <p:spPr>
          <a:xfrm>
            <a:off x="0"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96B0F3A-FC63-55A0-0C96-7F52FB178ABE}"/>
              </a:ext>
            </a:extLst>
          </p:cNvPr>
          <p:cNvPicPr>
            <a:picLocks noChangeAspect="1"/>
          </p:cNvPicPr>
          <p:nvPr userDrawn="1"/>
        </p:nvPicPr>
        <p:blipFill>
          <a:blip r:embed="rId2"/>
          <a:srcRect/>
          <a:stretch/>
        </p:blipFill>
        <p:spPr>
          <a:xfrm>
            <a:off x="9709690" y="5581973"/>
            <a:ext cx="2088149" cy="1196171"/>
          </a:xfrm>
          <a:prstGeom prst="rect">
            <a:avLst/>
          </a:prstGeom>
        </p:spPr>
      </p:pic>
    </p:spTree>
    <p:extLst>
      <p:ext uri="{BB962C8B-B14F-4D97-AF65-F5344CB8AC3E}">
        <p14:creationId xmlns:p14="http://schemas.microsoft.com/office/powerpoint/2010/main" val="256193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Elemen #1">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2A2C214-9B58-89D9-CC3F-918EFF5B649C}"/>
              </a:ext>
            </a:extLst>
          </p:cNvPr>
          <p:cNvPicPr>
            <a:picLocks noChangeAspect="1"/>
          </p:cNvPicPr>
          <p:nvPr userDrawn="1"/>
        </p:nvPicPr>
        <p:blipFill>
          <a:blip r:embed="rId2"/>
          <a:stretch>
            <a:fillRect/>
          </a:stretch>
        </p:blipFill>
        <p:spPr>
          <a:xfrm>
            <a:off x="88656" y="1371599"/>
            <a:ext cx="3092939" cy="5115697"/>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6" name="Picture 5">
            <a:extLst>
              <a:ext uri="{FF2B5EF4-FFF2-40B4-BE49-F238E27FC236}">
                <a16:creationId xmlns:a16="http://schemas.microsoft.com/office/drawing/2014/main" id="{96069C7F-9A4A-0145-F84A-A22198F8EE1C}"/>
              </a:ext>
            </a:extLst>
          </p:cNvPr>
          <p:cNvPicPr>
            <a:picLocks noChangeAspect="1"/>
          </p:cNvPicPr>
          <p:nvPr userDrawn="1"/>
        </p:nvPicPr>
        <p:blipFill>
          <a:blip r:embed="rId3"/>
          <a:srcRect/>
          <a:stretch/>
        </p:blipFill>
        <p:spPr>
          <a:xfrm>
            <a:off x="9709690" y="5581973"/>
            <a:ext cx="2088149" cy="1196171"/>
          </a:xfrm>
          <a:prstGeom prst="rect">
            <a:avLst/>
          </a:prstGeom>
        </p:spPr>
      </p:pic>
    </p:spTree>
    <p:extLst>
      <p:ext uri="{BB962C8B-B14F-4D97-AF65-F5344CB8AC3E}">
        <p14:creationId xmlns:p14="http://schemas.microsoft.com/office/powerpoint/2010/main" val="518899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 Elemen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a:extLst>
              <a:ext uri="{FF2B5EF4-FFF2-40B4-BE49-F238E27FC236}">
                <a16:creationId xmlns:a16="http://schemas.microsoft.com/office/drawing/2014/main" id="{D5FCC496-56AE-D7BA-E5A3-ADDAD05BD032}"/>
              </a:ext>
            </a:extLst>
          </p:cNvPr>
          <p:cNvPicPr>
            <a:picLocks noChangeAspect="1"/>
          </p:cNvPicPr>
          <p:nvPr userDrawn="1"/>
        </p:nvPicPr>
        <p:blipFill>
          <a:blip r:embed="rId2"/>
          <a:stretch>
            <a:fillRect/>
          </a:stretch>
        </p:blipFill>
        <p:spPr>
          <a:xfrm>
            <a:off x="41516" y="1265063"/>
            <a:ext cx="3077604" cy="5222233"/>
          </a:xfrm>
          <a:prstGeom prst="rect">
            <a:avLst/>
          </a:prstGeom>
        </p:spPr>
      </p:pic>
      <p:pic>
        <p:nvPicPr>
          <p:cNvPr id="3" name="Picture 2">
            <a:extLst>
              <a:ext uri="{FF2B5EF4-FFF2-40B4-BE49-F238E27FC236}">
                <a16:creationId xmlns:a16="http://schemas.microsoft.com/office/drawing/2014/main" id="{D36B8223-BA08-B527-EEF8-379AEDEC109D}"/>
              </a:ext>
            </a:extLst>
          </p:cNvPr>
          <p:cNvPicPr>
            <a:picLocks noChangeAspect="1"/>
          </p:cNvPicPr>
          <p:nvPr userDrawn="1"/>
        </p:nvPicPr>
        <p:blipFill>
          <a:blip r:embed="rId3"/>
          <a:srcRect/>
          <a:stretch/>
        </p:blipFill>
        <p:spPr>
          <a:xfrm>
            <a:off x="9709690" y="5581973"/>
            <a:ext cx="2088149" cy="1196171"/>
          </a:xfrm>
          <a:prstGeom prst="rect">
            <a:avLst/>
          </a:prstGeom>
        </p:spPr>
      </p:pic>
    </p:spTree>
    <p:extLst>
      <p:ext uri="{BB962C8B-B14F-4D97-AF65-F5344CB8AC3E}">
        <p14:creationId xmlns:p14="http://schemas.microsoft.com/office/powerpoint/2010/main" val="3938930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79BD0-8707-0E44-988E-38DBD59EB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B678A1-AE6C-BC48-91DE-D41D7CA16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356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5" r:id="rId8"/>
    <p:sldLayoutId id="2147483686" r:id="rId9"/>
    <p:sldLayoutId id="2147483687" r:id="rId10"/>
    <p:sldLayoutId id="2147483689" r:id="rId11"/>
    <p:sldLayoutId id="2147483690" r:id="rId12"/>
    <p:sldLayoutId id="2147483688" r:id="rId13"/>
    <p:sldLayoutId id="2147483680" r:id="rId14"/>
    <p:sldLayoutId id="2147483681" r:id="rId15"/>
    <p:sldLayoutId id="2147483682" r:id="rId16"/>
    <p:sldLayoutId id="2147483683" r:id="rId17"/>
    <p:sldLayoutId id="2147483684"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91" r:id="rId28"/>
    <p:sldLayoutId id="2147483677" r:id="rId29"/>
  </p:sldLayoutIdLst>
  <p:hf sldNum="0" hdr="0" ftr="0"/>
  <p:txStyles>
    <p:titleStyle>
      <a:lvl1pPr algn="l" defTabSz="914400" rtl="0" eaLnBrk="1" latinLnBrk="0" hangingPunct="1">
        <a:lnSpc>
          <a:spcPct val="90000"/>
        </a:lnSpc>
        <a:spcBef>
          <a:spcPct val="0"/>
        </a:spcBef>
        <a:buNone/>
        <a:defRPr sz="4800" b="1" kern="1200">
          <a:solidFill>
            <a:srgbClr val="44883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zaneology/12252866914"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zaneology/12252866914"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1.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zaneology/12252866914"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ebluediamondgallery.com/wooden-tile/r/resource.html" TargetMode="External"/><Relationship Id="rId2" Type="http://schemas.openxmlformats.org/officeDocument/2006/relationships/image" Target="../media/image38.jpg"/><Relationship Id="rId1" Type="http://schemas.openxmlformats.org/officeDocument/2006/relationships/slideLayout" Target="../slideLayouts/slideLayout21.xml"/><Relationship Id="rId4" Type="http://schemas.openxmlformats.org/officeDocument/2006/relationships/hyperlink" Target="https://creativecommons.org/licenses/by-sa/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zaneology/12252866914"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open.maricopa.edu/scgb/chapter/healthy-study-habits/"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nseeing.com/tag/%E5%BF%83%E7%90%86%E5%92%A8%E8%AF%A2/"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opensource.com/article/18/3/tips-better-agile-retrospective-meetings"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gayazahmed.wordpress.com/tag/teamwork/"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flickr.com/photos/zaneology/12252866914"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en/photo/34506"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xhere.com/fr/photo/1251887"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9A3E8-57FC-1143-B912-B2FAC43E4571}"/>
              </a:ext>
            </a:extLst>
          </p:cNvPr>
          <p:cNvSpPr>
            <a:spLocks noGrp="1"/>
          </p:cNvSpPr>
          <p:nvPr>
            <p:ph type="ctrTitle"/>
          </p:nvPr>
        </p:nvSpPr>
        <p:spPr/>
        <p:txBody>
          <a:bodyPr/>
          <a:lstStyle/>
          <a:p>
            <a:r>
              <a:rPr lang="en-US">
                <a:latin typeface="Arial"/>
                <a:cs typeface="Arial"/>
              </a:rPr>
              <a:t>Why Blazing a Trail Matters</a:t>
            </a:r>
            <a:endParaRPr lang="en-US" dirty="0"/>
          </a:p>
        </p:txBody>
      </p:sp>
      <p:sp>
        <p:nvSpPr>
          <p:cNvPr id="3" name="Subtitle 2">
            <a:extLst>
              <a:ext uri="{FF2B5EF4-FFF2-40B4-BE49-F238E27FC236}">
                <a16:creationId xmlns:a16="http://schemas.microsoft.com/office/drawing/2014/main" id="{F74D1F68-F0CA-584E-9CC7-504294CC5024}"/>
              </a:ext>
            </a:extLst>
          </p:cNvPr>
          <p:cNvSpPr>
            <a:spLocks noGrp="1"/>
          </p:cNvSpPr>
          <p:nvPr>
            <p:ph type="subTitle" idx="1"/>
          </p:nvPr>
        </p:nvSpPr>
        <p:spPr/>
        <p:txBody>
          <a:bodyPr vert="horz" lIns="91440" tIns="45720" rIns="91440" bIns="45720" rtlCol="0" anchor="t">
            <a:normAutofit/>
          </a:bodyPr>
          <a:lstStyle/>
          <a:p>
            <a:r>
              <a:rPr lang="en-US">
                <a:latin typeface="Arial"/>
                <a:cs typeface="Arial"/>
              </a:rPr>
              <a:t>Holly Witcher, 2025 </a:t>
            </a:r>
            <a:r>
              <a:rPr lang="en-US" err="1">
                <a:latin typeface="Arial"/>
                <a:cs typeface="Arial"/>
              </a:rPr>
              <a:t>GaTOTY</a:t>
            </a:r>
            <a:endParaRPr lang="en-US"/>
          </a:p>
          <a:p>
            <a:r>
              <a:rPr lang="en-US">
                <a:latin typeface="Arial"/>
                <a:cs typeface="Arial"/>
              </a:rPr>
              <a:t>Parent Mentor Kick-Off</a:t>
            </a:r>
          </a:p>
          <a:p>
            <a:r>
              <a:rPr lang="en-US">
                <a:latin typeface="Arial"/>
                <a:cs typeface="Arial"/>
              </a:rPr>
              <a:t>September 12, 2024</a:t>
            </a:r>
          </a:p>
        </p:txBody>
      </p:sp>
    </p:spTree>
    <p:extLst>
      <p:ext uri="{BB962C8B-B14F-4D97-AF65-F5344CB8AC3E}">
        <p14:creationId xmlns:p14="http://schemas.microsoft.com/office/powerpoint/2010/main" val="2515158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p:txBody>
          <a:bodyPr/>
          <a:lstStyle/>
          <a:p>
            <a:pPr marL="0" indent="0" algn="ctr">
              <a:buNone/>
            </a:pPr>
            <a:r>
              <a:rPr lang="en-US"/>
              <a:t>#### Parent Mentors</a:t>
            </a:r>
          </a:p>
        </p:txBody>
      </p:sp>
      <p:pic>
        <p:nvPicPr>
          <p:cNvPr id="3" name="Picture 2" descr="A black text on a white background&#10;&#10;Description automatically generated">
            <a:extLst>
              <a:ext uri="{FF2B5EF4-FFF2-40B4-BE49-F238E27FC236}">
                <a16:creationId xmlns:a16="http://schemas.microsoft.com/office/drawing/2014/main" id="{1989E03D-D2F2-E397-1F50-8303C670B4D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868595" y="727740"/>
            <a:ext cx="4762500" cy="4762500"/>
          </a:xfrm>
          <a:prstGeom prst="rect">
            <a:avLst/>
          </a:prstGeom>
        </p:spPr>
      </p:pic>
    </p:spTree>
    <p:extLst>
      <p:ext uri="{BB962C8B-B14F-4D97-AF65-F5344CB8AC3E}">
        <p14:creationId xmlns:p14="http://schemas.microsoft.com/office/powerpoint/2010/main" val="465843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p:txBody>
          <a:bodyPr/>
          <a:lstStyle/>
          <a:p>
            <a:pPr algn="ctr"/>
            <a:r>
              <a:rPr lang="en-US"/>
              <a:t>Full Appreciation of Work Done</a:t>
            </a: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p:txBody>
          <a:bodyPr/>
          <a:lstStyle/>
          <a:p>
            <a:pPr marL="0" indent="0" algn="ctr">
              <a:buNone/>
            </a:pPr>
            <a:endParaRPr lang="en-US"/>
          </a:p>
          <a:p>
            <a:pPr marL="0" marR="0" indent="0" algn="ctr">
              <a:lnSpc>
                <a:spcPct val="115000"/>
              </a:lnSpc>
              <a:spcBef>
                <a:spcPts val="0"/>
              </a:spcBef>
              <a:spcAft>
                <a:spcPts val="800"/>
              </a:spcAft>
              <a:buNone/>
            </a:pPr>
            <a:r>
              <a:rPr lang="en-US" sz="2400" kern="100">
                <a:effectLst/>
                <a:ea typeface="Aptos" panose="020B0004020202020204" pitchFamily="34" charset="0"/>
              </a:rPr>
              <a:t>"More than 80 percent of supervisors claim they frequently express appreciation to their subordinates, while less than 20 percent of the employees report that their supervisors express appreciation more than occasionally." </a:t>
            </a:r>
          </a:p>
          <a:p>
            <a:pPr marL="0" marR="0" indent="0" algn="ctr">
              <a:lnSpc>
                <a:spcPct val="115000"/>
              </a:lnSpc>
              <a:spcBef>
                <a:spcPts val="0"/>
              </a:spcBef>
              <a:spcAft>
                <a:spcPts val="800"/>
              </a:spcAft>
              <a:buNone/>
            </a:pPr>
            <a:endParaRPr lang="en-US" sz="2400" kern="100">
              <a:effectLst/>
              <a:ea typeface="Aptos" panose="020B0004020202020204" pitchFamily="34" charset="0"/>
            </a:endParaRPr>
          </a:p>
          <a:p>
            <a:pPr marL="0" indent="0" algn="ctr">
              <a:buNone/>
            </a:pPr>
            <a:r>
              <a:rPr lang="en-US"/>
              <a:t>Carolyn Wiley – Roosevelt University</a:t>
            </a:r>
          </a:p>
        </p:txBody>
      </p:sp>
    </p:spTree>
    <p:extLst>
      <p:ext uri="{BB962C8B-B14F-4D97-AF65-F5344CB8AC3E}">
        <p14:creationId xmlns:p14="http://schemas.microsoft.com/office/powerpoint/2010/main" val="2353470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p:txBody>
          <a:bodyPr/>
          <a:lstStyle/>
          <a:p>
            <a:pPr algn="ctr"/>
            <a:r>
              <a:rPr lang="en-US"/>
              <a:t>Trailblazing</a:t>
            </a:r>
          </a:p>
        </p:txBody>
      </p:sp>
      <p:pic>
        <p:nvPicPr>
          <p:cNvPr id="2" name="Content Placeholder 1" descr="Prince Phillip | Sleeping Beauty Wiki | Fandom">
            <a:extLst>
              <a:ext uri="{FF2B5EF4-FFF2-40B4-BE49-F238E27FC236}">
                <a16:creationId xmlns:a16="http://schemas.microsoft.com/office/drawing/2014/main" id="{921CCB9A-FDEE-F8E8-70A2-70FD7F450FD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0369" y="1437159"/>
            <a:ext cx="7427213" cy="4218657"/>
          </a:xfrm>
          <a:prstGeom prst="rect">
            <a:avLst/>
          </a:prstGeom>
          <a:noFill/>
          <a:ln>
            <a:noFill/>
          </a:ln>
        </p:spPr>
      </p:pic>
    </p:spTree>
    <p:extLst>
      <p:ext uri="{BB962C8B-B14F-4D97-AF65-F5344CB8AC3E}">
        <p14:creationId xmlns:p14="http://schemas.microsoft.com/office/powerpoint/2010/main" val="1558045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p:txBody>
          <a:bodyPr/>
          <a:lstStyle/>
          <a:p>
            <a:pPr algn="ctr"/>
            <a:r>
              <a:rPr lang="en-US"/>
              <a:t>Structures of Engagement</a:t>
            </a:r>
          </a:p>
        </p:txBody>
      </p:sp>
      <p:pic>
        <p:nvPicPr>
          <p:cNvPr id="7" name="Content Placeholder 6">
            <a:extLst>
              <a:ext uri="{FF2B5EF4-FFF2-40B4-BE49-F238E27FC236}">
                <a16:creationId xmlns:a16="http://schemas.microsoft.com/office/drawing/2014/main" id="{D249D281-7206-5F2D-F112-87EFB3904228}"/>
              </a:ext>
            </a:extLst>
          </p:cNvPr>
          <p:cNvPicPr>
            <a:picLocks noGrp="1" noChangeAspect="1"/>
          </p:cNvPicPr>
          <p:nvPr>
            <p:ph idx="1"/>
          </p:nvPr>
        </p:nvPicPr>
        <p:blipFill>
          <a:blip r:embed="rId2"/>
          <a:stretch>
            <a:fillRect/>
          </a:stretch>
        </p:blipFill>
        <p:spPr>
          <a:xfrm>
            <a:off x="3253153" y="1815686"/>
            <a:ext cx="5993388" cy="4135438"/>
          </a:xfrm>
        </p:spPr>
      </p:pic>
      <p:sp>
        <p:nvSpPr>
          <p:cNvPr id="8" name="TextBox 7">
            <a:extLst>
              <a:ext uri="{FF2B5EF4-FFF2-40B4-BE49-F238E27FC236}">
                <a16:creationId xmlns:a16="http://schemas.microsoft.com/office/drawing/2014/main" id="{320974A9-46AF-56D7-97D5-D5B21FB867CF}"/>
              </a:ext>
            </a:extLst>
          </p:cNvPr>
          <p:cNvSpPr txBox="1"/>
          <p:nvPr/>
        </p:nvSpPr>
        <p:spPr>
          <a:xfrm>
            <a:off x="4396408" y="2663688"/>
            <a:ext cx="1699592" cy="369332"/>
          </a:xfrm>
          <a:prstGeom prst="rect">
            <a:avLst/>
          </a:prstGeom>
          <a:noFill/>
        </p:spPr>
        <p:txBody>
          <a:bodyPr wrap="square" rtlCol="0">
            <a:spAutoFit/>
          </a:bodyPr>
          <a:lstStyle/>
          <a:p>
            <a:pPr algn="ctr"/>
            <a:r>
              <a:rPr lang="en-US"/>
              <a:t>Schools</a:t>
            </a:r>
          </a:p>
        </p:txBody>
      </p:sp>
      <p:sp>
        <p:nvSpPr>
          <p:cNvPr id="9" name="TextBox 8">
            <a:extLst>
              <a:ext uri="{FF2B5EF4-FFF2-40B4-BE49-F238E27FC236}">
                <a16:creationId xmlns:a16="http://schemas.microsoft.com/office/drawing/2014/main" id="{332121AB-89F8-A2B1-49EC-44FD9016FAEE}"/>
              </a:ext>
            </a:extLst>
          </p:cNvPr>
          <p:cNvSpPr txBox="1"/>
          <p:nvPr/>
        </p:nvSpPr>
        <p:spPr>
          <a:xfrm>
            <a:off x="6680739" y="2663688"/>
            <a:ext cx="1699592" cy="369332"/>
          </a:xfrm>
          <a:prstGeom prst="rect">
            <a:avLst/>
          </a:prstGeom>
          <a:noFill/>
        </p:spPr>
        <p:txBody>
          <a:bodyPr wrap="square" rtlCol="0">
            <a:spAutoFit/>
          </a:bodyPr>
          <a:lstStyle/>
          <a:p>
            <a:pPr algn="ctr"/>
            <a:r>
              <a:rPr lang="en-US"/>
              <a:t>Families</a:t>
            </a:r>
          </a:p>
        </p:txBody>
      </p:sp>
      <p:sp>
        <p:nvSpPr>
          <p:cNvPr id="10" name="TextBox 9">
            <a:extLst>
              <a:ext uri="{FF2B5EF4-FFF2-40B4-BE49-F238E27FC236}">
                <a16:creationId xmlns:a16="http://schemas.microsoft.com/office/drawing/2014/main" id="{CE6193C1-07CB-D404-A6A8-54A13B5F5EAA}"/>
              </a:ext>
            </a:extLst>
          </p:cNvPr>
          <p:cNvSpPr txBox="1"/>
          <p:nvPr/>
        </p:nvSpPr>
        <p:spPr>
          <a:xfrm>
            <a:off x="4194313" y="4307406"/>
            <a:ext cx="1699592" cy="369332"/>
          </a:xfrm>
          <a:prstGeom prst="rect">
            <a:avLst/>
          </a:prstGeom>
          <a:noFill/>
        </p:spPr>
        <p:txBody>
          <a:bodyPr wrap="square" rtlCol="0">
            <a:spAutoFit/>
          </a:bodyPr>
          <a:lstStyle/>
          <a:p>
            <a:pPr algn="ctr"/>
            <a:r>
              <a:rPr lang="en-US"/>
              <a:t>Communities</a:t>
            </a:r>
          </a:p>
        </p:txBody>
      </p:sp>
      <p:sp>
        <p:nvSpPr>
          <p:cNvPr id="11" name="TextBox 10">
            <a:extLst>
              <a:ext uri="{FF2B5EF4-FFF2-40B4-BE49-F238E27FC236}">
                <a16:creationId xmlns:a16="http://schemas.microsoft.com/office/drawing/2014/main" id="{1407397B-4D1D-DD6A-F267-1BAAE16C0823}"/>
              </a:ext>
            </a:extLst>
          </p:cNvPr>
          <p:cNvSpPr txBox="1"/>
          <p:nvPr/>
        </p:nvSpPr>
        <p:spPr>
          <a:xfrm>
            <a:off x="6835065" y="4307406"/>
            <a:ext cx="1699592" cy="369332"/>
          </a:xfrm>
          <a:prstGeom prst="rect">
            <a:avLst/>
          </a:prstGeom>
          <a:noFill/>
        </p:spPr>
        <p:txBody>
          <a:bodyPr wrap="square" rtlCol="0">
            <a:spAutoFit/>
          </a:bodyPr>
          <a:lstStyle/>
          <a:p>
            <a:pPr algn="ctr"/>
            <a:r>
              <a:rPr lang="en-US"/>
              <a:t>Students</a:t>
            </a:r>
          </a:p>
        </p:txBody>
      </p:sp>
    </p:spTree>
    <p:extLst>
      <p:ext uri="{BB962C8B-B14F-4D97-AF65-F5344CB8AC3E}">
        <p14:creationId xmlns:p14="http://schemas.microsoft.com/office/powerpoint/2010/main" val="2806175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762001" y="1141711"/>
            <a:ext cx="3234466" cy="3474364"/>
          </a:xfrm>
        </p:spPr>
        <p:txBody>
          <a:bodyPr vert="horz" lIns="91440" tIns="45720" rIns="91440" bIns="45720" rtlCol="0" anchor="t">
            <a:normAutofit/>
          </a:bodyPr>
          <a:lstStyle/>
          <a:p>
            <a:r>
              <a:rPr lang="en-US" sz="3600" dirty="0">
                <a:solidFill>
                  <a:schemeClr val="tx1"/>
                </a:solidFill>
              </a:rPr>
              <a:t>Mikey and Ava</a:t>
            </a:r>
          </a:p>
        </p:txBody>
      </p:sp>
      <p:cxnSp>
        <p:nvCxnSpPr>
          <p:cNvPr id="26" name="Straight Connector 25">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child and child standing next to a movie poster&#10;&#10;Description automatically generated">
            <a:extLst>
              <a:ext uri="{FF2B5EF4-FFF2-40B4-BE49-F238E27FC236}">
                <a16:creationId xmlns:a16="http://schemas.microsoft.com/office/drawing/2014/main" id="{B83724FE-2570-CBD9-BE03-347B68F1E661}"/>
              </a:ext>
            </a:extLst>
          </p:cNvPr>
          <p:cNvPicPr>
            <a:picLocks noChangeAspect="1"/>
          </p:cNvPicPr>
          <p:nvPr/>
        </p:nvPicPr>
        <p:blipFill>
          <a:blip r:embed="rId2"/>
          <a:srcRect t="16087" b="32997"/>
          <a:stretch/>
        </p:blipFill>
        <p:spPr>
          <a:xfrm>
            <a:off x="3623322" y="330750"/>
            <a:ext cx="6259980" cy="5666352"/>
          </a:xfrm>
          <a:prstGeom prst="rect">
            <a:avLst/>
          </a:prstGeom>
        </p:spPr>
      </p:pic>
    </p:spTree>
    <p:extLst>
      <p:ext uri="{BB962C8B-B14F-4D97-AF65-F5344CB8AC3E}">
        <p14:creationId xmlns:p14="http://schemas.microsoft.com/office/powerpoint/2010/main" val="1798649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p:txBody>
          <a:bodyPr/>
          <a:lstStyle/>
          <a:p>
            <a:pPr algn="ctr"/>
            <a:r>
              <a:rPr lang="en-US" dirty="0"/>
              <a:t>Habersham Hills Cinemas</a:t>
            </a:r>
          </a:p>
        </p:txBody>
      </p:sp>
      <p:pic>
        <p:nvPicPr>
          <p:cNvPr id="7" name="Content Placeholder 6">
            <a:extLst>
              <a:ext uri="{FF2B5EF4-FFF2-40B4-BE49-F238E27FC236}">
                <a16:creationId xmlns:a16="http://schemas.microsoft.com/office/drawing/2014/main" id="{BC3A1B95-5E6C-A645-BFA1-5D1E3EF00944}"/>
              </a:ext>
            </a:extLst>
          </p:cNvPr>
          <p:cNvPicPr>
            <a:picLocks noGrp="1" noChangeAspect="1"/>
          </p:cNvPicPr>
          <p:nvPr>
            <p:ph idx="1"/>
          </p:nvPr>
        </p:nvPicPr>
        <p:blipFill>
          <a:blip r:embed="rId2"/>
          <a:stretch>
            <a:fillRect/>
          </a:stretch>
        </p:blipFill>
        <p:spPr>
          <a:xfrm>
            <a:off x="3022638" y="1927213"/>
            <a:ext cx="6454699" cy="3932261"/>
          </a:xfrm>
        </p:spPr>
      </p:pic>
    </p:spTree>
    <p:extLst>
      <p:ext uri="{BB962C8B-B14F-4D97-AF65-F5344CB8AC3E}">
        <p14:creationId xmlns:p14="http://schemas.microsoft.com/office/powerpoint/2010/main" val="2156626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p:txBody>
          <a:bodyPr/>
          <a:lstStyle/>
          <a:p>
            <a:pPr marL="0" indent="0" algn="ctr">
              <a:buNone/>
            </a:pPr>
            <a:r>
              <a:rPr lang="en-US"/>
              <a:t>#### Parent Mentors</a:t>
            </a:r>
          </a:p>
        </p:txBody>
      </p:sp>
      <p:pic>
        <p:nvPicPr>
          <p:cNvPr id="3" name="Picture 2" descr="A black text on a white background&#10;&#10;Description automatically generated">
            <a:extLst>
              <a:ext uri="{FF2B5EF4-FFF2-40B4-BE49-F238E27FC236}">
                <a16:creationId xmlns:a16="http://schemas.microsoft.com/office/drawing/2014/main" id="{1989E03D-D2F2-E397-1F50-8303C670B4D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868595" y="727740"/>
            <a:ext cx="4762500" cy="4762500"/>
          </a:xfrm>
          <a:prstGeom prst="rect">
            <a:avLst/>
          </a:prstGeom>
        </p:spPr>
      </p:pic>
    </p:spTree>
    <p:extLst>
      <p:ext uri="{BB962C8B-B14F-4D97-AF65-F5344CB8AC3E}">
        <p14:creationId xmlns:p14="http://schemas.microsoft.com/office/powerpoint/2010/main" val="3464843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B9067-3864-DA5F-E2E3-C8344F42BAA2}"/>
              </a:ext>
            </a:extLst>
          </p:cNvPr>
          <p:cNvSpPr>
            <a:spLocks noGrp="1"/>
          </p:cNvSpPr>
          <p:nvPr>
            <p:ph type="title"/>
          </p:nvPr>
        </p:nvSpPr>
        <p:spPr>
          <a:xfrm>
            <a:off x="762001" y="5074024"/>
            <a:ext cx="10109199" cy="598032"/>
          </a:xfrm>
        </p:spPr>
        <p:txBody>
          <a:bodyPr vert="horz" lIns="91440" tIns="45720" rIns="91440" bIns="45720" rtlCol="0" anchor="ctr">
            <a:normAutofit/>
          </a:bodyPr>
          <a:lstStyle/>
          <a:p>
            <a:r>
              <a:rPr lang="en-US" sz="3600" kern="1200" dirty="0">
                <a:solidFill>
                  <a:schemeClr val="tx1"/>
                </a:solidFill>
              </a:rPr>
              <a:t>Relationships</a:t>
            </a:r>
          </a:p>
        </p:txBody>
      </p:sp>
      <p:pic>
        <p:nvPicPr>
          <p:cNvPr id="18" name="Picture 17" descr="A group of people making crafts&#10;&#10;Description automatically generated">
            <a:extLst>
              <a:ext uri="{FF2B5EF4-FFF2-40B4-BE49-F238E27FC236}">
                <a16:creationId xmlns:a16="http://schemas.microsoft.com/office/drawing/2014/main" id="{DB310506-0D32-0178-5E82-610F1453EC62}"/>
              </a:ext>
            </a:extLst>
          </p:cNvPr>
          <p:cNvPicPr>
            <a:picLocks noChangeAspect="1"/>
          </p:cNvPicPr>
          <p:nvPr/>
        </p:nvPicPr>
        <p:blipFill>
          <a:blip r:embed="rId2"/>
          <a:srcRect r="-1" b="22966"/>
          <a:stretch/>
        </p:blipFill>
        <p:spPr>
          <a:xfrm>
            <a:off x="20" y="3"/>
            <a:ext cx="4062634" cy="4172786"/>
          </a:xfrm>
          <a:prstGeom prst="rect">
            <a:avLst/>
          </a:prstGeom>
        </p:spPr>
      </p:pic>
      <p:pic>
        <p:nvPicPr>
          <p:cNvPr id="16" name="Content Placeholder 15" descr="A poster with text and images on it&#10;&#10;Description automatically generated">
            <a:extLst>
              <a:ext uri="{FF2B5EF4-FFF2-40B4-BE49-F238E27FC236}">
                <a16:creationId xmlns:a16="http://schemas.microsoft.com/office/drawing/2014/main" id="{0C283EF3-BF01-E07D-643F-1F486E2697E8}"/>
              </a:ext>
            </a:extLst>
          </p:cNvPr>
          <p:cNvPicPr>
            <a:picLocks noGrp="1" noChangeAspect="1"/>
          </p:cNvPicPr>
          <p:nvPr>
            <p:ph sz="half" idx="2"/>
          </p:nvPr>
        </p:nvPicPr>
        <p:blipFill>
          <a:blip r:embed="rId3"/>
          <a:srcRect t="13197" r="-1" b="9769"/>
          <a:stretch/>
        </p:blipFill>
        <p:spPr>
          <a:xfrm>
            <a:off x="4061976" y="10"/>
            <a:ext cx="4062654" cy="4172778"/>
          </a:xfrm>
          <a:prstGeom prst="rect">
            <a:avLst/>
          </a:prstGeom>
        </p:spPr>
      </p:pic>
      <p:pic>
        <p:nvPicPr>
          <p:cNvPr id="14" name="Content Placeholder 13" descr="A plate with paper cut out christmas tree and snowman faces&#10;&#10;Description automatically generated">
            <a:extLst>
              <a:ext uri="{FF2B5EF4-FFF2-40B4-BE49-F238E27FC236}">
                <a16:creationId xmlns:a16="http://schemas.microsoft.com/office/drawing/2014/main" id="{B45952BD-937E-17E8-3637-011369CD816A}"/>
              </a:ext>
            </a:extLst>
          </p:cNvPr>
          <p:cNvPicPr>
            <a:picLocks noGrp="1" noChangeAspect="1"/>
          </p:cNvPicPr>
          <p:nvPr>
            <p:ph sz="half" idx="1"/>
          </p:nvPr>
        </p:nvPicPr>
        <p:blipFill>
          <a:blip r:embed="rId4"/>
          <a:srcRect t="9722" r="1" b="13335"/>
          <a:stretch/>
        </p:blipFill>
        <p:spPr>
          <a:xfrm>
            <a:off x="8124630" y="-1"/>
            <a:ext cx="4067370" cy="4172787"/>
          </a:xfrm>
          <a:prstGeom prst="rect">
            <a:avLst/>
          </a:prstGeom>
        </p:spPr>
      </p:pic>
      <p:cxnSp>
        <p:nvCxnSpPr>
          <p:cNvPr id="23" name="Straight Connector 22">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970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p:txBody>
          <a:bodyPr/>
          <a:lstStyle/>
          <a:p>
            <a:pPr marL="0" indent="0" algn="ctr">
              <a:buNone/>
            </a:pPr>
            <a:r>
              <a:rPr lang="en-US"/>
              <a:t>#### Parent Mentors</a:t>
            </a:r>
          </a:p>
        </p:txBody>
      </p:sp>
      <p:pic>
        <p:nvPicPr>
          <p:cNvPr id="3" name="Picture 2" descr="A black text on a white background&#10;&#10;Description automatically generated">
            <a:extLst>
              <a:ext uri="{FF2B5EF4-FFF2-40B4-BE49-F238E27FC236}">
                <a16:creationId xmlns:a16="http://schemas.microsoft.com/office/drawing/2014/main" id="{1989E03D-D2F2-E397-1F50-8303C670B4D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868595" y="727740"/>
            <a:ext cx="4762500" cy="4762500"/>
          </a:xfrm>
          <a:prstGeom prst="rect">
            <a:avLst/>
          </a:prstGeom>
        </p:spPr>
      </p:pic>
    </p:spTree>
    <p:extLst>
      <p:ext uri="{BB962C8B-B14F-4D97-AF65-F5344CB8AC3E}">
        <p14:creationId xmlns:p14="http://schemas.microsoft.com/office/powerpoint/2010/main" val="3234039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descr="A couple of people in a classroom&#10;&#10;Description automatically generated">
            <a:extLst>
              <a:ext uri="{FF2B5EF4-FFF2-40B4-BE49-F238E27FC236}">
                <a16:creationId xmlns:a16="http://schemas.microsoft.com/office/drawing/2014/main" id="{CBCC7026-0E6B-5B31-712F-8FAFEDAE05D1}"/>
              </a:ext>
            </a:extLst>
          </p:cNvPr>
          <p:cNvPicPr>
            <a:picLocks noGrp="1" noChangeAspect="1"/>
          </p:cNvPicPr>
          <p:nvPr>
            <p:ph sz="half" idx="2"/>
          </p:nvPr>
        </p:nvPicPr>
        <p:blipFill>
          <a:blip r:embed="rId2"/>
          <a:srcRect t="13347" b="11653"/>
          <a:stretch/>
        </p:blipFill>
        <p:spPr>
          <a:xfrm rot="10800000">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C76A9A8-9501-865F-0F9A-32F92526EA4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Early Intervention</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752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p:txBody>
          <a:bodyPr/>
          <a:lstStyle/>
          <a:p>
            <a:r>
              <a:rPr lang="en-US"/>
              <a:t>Do You Really Make A Difference?</a:t>
            </a: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dirty="0"/>
              <a:t>47,005 Special Education Teachers</a:t>
            </a:r>
          </a:p>
          <a:p>
            <a:pPr marL="0" indent="0" algn="ctr">
              <a:buNone/>
            </a:pPr>
            <a:r>
              <a:rPr lang="en-US" dirty="0"/>
              <a:t>209,985 Special Education Students</a:t>
            </a:r>
          </a:p>
          <a:p>
            <a:pPr marL="0" indent="0" algn="ctr">
              <a:buNone/>
            </a:pPr>
            <a:r>
              <a:rPr lang="en-US"/>
              <a:t>110 Parent Mentors</a:t>
            </a:r>
          </a:p>
        </p:txBody>
      </p:sp>
    </p:spTree>
    <p:extLst>
      <p:ext uri="{BB962C8B-B14F-4D97-AF65-F5344CB8AC3E}">
        <p14:creationId xmlns:p14="http://schemas.microsoft.com/office/powerpoint/2010/main" val="2654571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C76A9A8-9501-865F-0F9A-32F92526EA4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rPr>
              <a:t>Parent Mentors</a:t>
            </a:r>
          </a:p>
        </p:txBody>
      </p:sp>
      <p:pic>
        <p:nvPicPr>
          <p:cNvPr id="7" name="Content Placeholder 6" descr="A wooden block with letters on it&#10;&#10;Description automatically generated">
            <a:extLst>
              <a:ext uri="{FF2B5EF4-FFF2-40B4-BE49-F238E27FC236}">
                <a16:creationId xmlns:a16="http://schemas.microsoft.com/office/drawing/2014/main" id="{1DC770EA-E97A-AC50-B3D1-2FD3AD17218B}"/>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4777316" y="1164777"/>
            <a:ext cx="6780700" cy="4526117"/>
          </a:xfrm>
          <a:prstGeom prst="rect">
            <a:avLst/>
          </a:prstGeom>
        </p:spPr>
      </p:pic>
      <p:sp>
        <p:nvSpPr>
          <p:cNvPr id="8" name="TextBox 7">
            <a:extLst>
              <a:ext uri="{FF2B5EF4-FFF2-40B4-BE49-F238E27FC236}">
                <a16:creationId xmlns:a16="http://schemas.microsoft.com/office/drawing/2014/main" id="{1AB73EE0-F032-25B3-8285-C6FEA3D61CFA}"/>
              </a:ext>
            </a:extLst>
          </p:cNvPr>
          <p:cNvSpPr txBox="1"/>
          <p:nvPr/>
        </p:nvSpPr>
        <p:spPr>
          <a:xfrm>
            <a:off x="9250974" y="5490839"/>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thebluediamondgallery.com/wooden-tile/r/resourc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4064124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p:txBody>
          <a:bodyPr/>
          <a:lstStyle/>
          <a:p>
            <a:pPr marL="0" indent="0" algn="ctr">
              <a:buNone/>
            </a:pPr>
            <a:r>
              <a:rPr lang="en-US"/>
              <a:t>#### Parent Mentors</a:t>
            </a:r>
          </a:p>
        </p:txBody>
      </p:sp>
      <p:pic>
        <p:nvPicPr>
          <p:cNvPr id="3" name="Picture 2" descr="A black text on a white background&#10;&#10;Description automatically generated">
            <a:extLst>
              <a:ext uri="{FF2B5EF4-FFF2-40B4-BE49-F238E27FC236}">
                <a16:creationId xmlns:a16="http://schemas.microsoft.com/office/drawing/2014/main" id="{1989E03D-D2F2-E397-1F50-8303C670B4D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868595" y="727740"/>
            <a:ext cx="4762500" cy="4762500"/>
          </a:xfrm>
          <a:prstGeom prst="rect">
            <a:avLst/>
          </a:prstGeom>
        </p:spPr>
      </p:pic>
    </p:spTree>
    <p:extLst>
      <p:ext uri="{BB962C8B-B14F-4D97-AF65-F5344CB8AC3E}">
        <p14:creationId xmlns:p14="http://schemas.microsoft.com/office/powerpoint/2010/main" val="3979803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p:txBody>
          <a:bodyPr/>
          <a:lstStyle/>
          <a:p>
            <a:pPr algn="ctr"/>
            <a:r>
              <a:rPr lang="en-US" dirty="0"/>
              <a:t>Public School</a:t>
            </a:r>
          </a:p>
        </p:txBody>
      </p:sp>
      <p:pic>
        <p:nvPicPr>
          <p:cNvPr id="7" name="Content Placeholder 6" descr="A group of wooden blocks with letters on them&#10;&#10;Description automatically generated">
            <a:extLst>
              <a:ext uri="{FF2B5EF4-FFF2-40B4-BE49-F238E27FC236}">
                <a16:creationId xmlns:a16="http://schemas.microsoft.com/office/drawing/2014/main" id="{F71133F3-678F-FEA5-7E91-C8AEBF559C7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149923" y="1825625"/>
            <a:ext cx="6200129" cy="4135438"/>
          </a:xfrm>
        </p:spPr>
      </p:pic>
    </p:spTree>
    <p:extLst>
      <p:ext uri="{BB962C8B-B14F-4D97-AF65-F5344CB8AC3E}">
        <p14:creationId xmlns:p14="http://schemas.microsoft.com/office/powerpoint/2010/main" val="1499303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p:txBody>
          <a:bodyPr/>
          <a:lstStyle/>
          <a:p>
            <a:pPr algn="ctr"/>
            <a:r>
              <a:rPr lang="en-US" dirty="0"/>
              <a:t>Counselors</a:t>
            </a:r>
          </a:p>
        </p:txBody>
      </p:sp>
      <p:pic>
        <p:nvPicPr>
          <p:cNvPr id="5" name="Content Placeholder 4" descr="A cartoon character standing on a path with arrows pointing to the sides&#10;&#10;Description automatically generated">
            <a:extLst>
              <a:ext uri="{FF2B5EF4-FFF2-40B4-BE49-F238E27FC236}">
                <a16:creationId xmlns:a16="http://schemas.microsoft.com/office/drawing/2014/main" id="{1A974164-DD63-A574-BAA0-5CC9875F033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951558" y="1466850"/>
            <a:ext cx="4927600" cy="3924300"/>
          </a:xfrm>
        </p:spPr>
      </p:pic>
    </p:spTree>
    <p:extLst>
      <p:ext uri="{BB962C8B-B14F-4D97-AF65-F5344CB8AC3E}">
        <p14:creationId xmlns:p14="http://schemas.microsoft.com/office/powerpoint/2010/main" val="2050264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group of people sitting in a classroom&#10;&#10;Description automatically generated">
            <a:extLst>
              <a:ext uri="{FF2B5EF4-FFF2-40B4-BE49-F238E27FC236}">
                <a16:creationId xmlns:a16="http://schemas.microsoft.com/office/drawing/2014/main" id="{FC0491B0-B899-57B8-78E0-BF9CEE68C00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rcRect/>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latin typeface="+mj-lt"/>
                <a:cs typeface="+mj-cs"/>
              </a:rPr>
              <a:t>Is It Really Worth It?</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027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p:txBody>
          <a:bodyPr/>
          <a:lstStyle/>
          <a:p>
            <a:pPr algn="ctr"/>
            <a:r>
              <a:rPr lang="en-US" dirty="0"/>
              <a:t>Be The Team</a:t>
            </a:r>
          </a:p>
        </p:txBody>
      </p:sp>
      <p:pic>
        <p:nvPicPr>
          <p:cNvPr id="7" name="Content Placeholder 6" descr="A group of hands in a circle&#10;&#10;Description automatically generated">
            <a:extLst>
              <a:ext uri="{FF2B5EF4-FFF2-40B4-BE49-F238E27FC236}">
                <a16:creationId xmlns:a16="http://schemas.microsoft.com/office/drawing/2014/main" id="{D179C73B-FA58-66C8-49DC-7CC53E628755}"/>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4316150" y="1825625"/>
            <a:ext cx="3867675" cy="4135438"/>
          </a:xfrm>
        </p:spPr>
      </p:pic>
    </p:spTree>
    <p:extLst>
      <p:ext uri="{BB962C8B-B14F-4D97-AF65-F5344CB8AC3E}">
        <p14:creationId xmlns:p14="http://schemas.microsoft.com/office/powerpoint/2010/main" val="1362823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p:txBody>
          <a:bodyPr/>
          <a:lstStyle/>
          <a:p>
            <a:pPr marL="0" indent="0" algn="ctr">
              <a:buNone/>
            </a:pPr>
            <a:r>
              <a:rPr lang="en-US"/>
              <a:t>#### Parent Mentors</a:t>
            </a:r>
          </a:p>
        </p:txBody>
      </p:sp>
      <p:pic>
        <p:nvPicPr>
          <p:cNvPr id="3" name="Picture 2" descr="A black text on a white background&#10;&#10;Description automatically generated">
            <a:extLst>
              <a:ext uri="{FF2B5EF4-FFF2-40B4-BE49-F238E27FC236}">
                <a16:creationId xmlns:a16="http://schemas.microsoft.com/office/drawing/2014/main" id="{1989E03D-D2F2-E397-1F50-8303C670B4D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868595" y="727740"/>
            <a:ext cx="4762500" cy="4762500"/>
          </a:xfrm>
          <a:prstGeom prst="rect">
            <a:avLst/>
          </a:prstGeom>
        </p:spPr>
      </p:pic>
    </p:spTree>
    <p:extLst>
      <p:ext uri="{BB962C8B-B14F-4D97-AF65-F5344CB8AC3E}">
        <p14:creationId xmlns:p14="http://schemas.microsoft.com/office/powerpoint/2010/main" val="956454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17A78-8429-9FD2-5B09-F3EE06C4C0AF}"/>
              </a:ext>
            </a:extLst>
          </p:cNvPr>
          <p:cNvSpPr>
            <a:spLocks noGrp="1"/>
          </p:cNvSpPr>
          <p:nvPr>
            <p:ph type="title"/>
          </p:nvPr>
        </p:nvSpPr>
        <p:spPr>
          <a:xfrm>
            <a:off x="5868557" y="1138036"/>
            <a:ext cx="5444382" cy="1402470"/>
          </a:xfrm>
        </p:spPr>
        <p:txBody>
          <a:bodyPr anchor="t">
            <a:normAutofit/>
          </a:bodyPr>
          <a:lstStyle/>
          <a:p>
            <a:r>
              <a:rPr lang="en-US" sz="3200"/>
              <a:t>Contact Information</a:t>
            </a:r>
          </a:p>
        </p:txBody>
      </p:sp>
      <p:pic>
        <p:nvPicPr>
          <p:cNvPr id="5" name="Picture 4" descr="A person with brown hair wearing a green shirt and blue sweater&#10;&#10;Description automatically generated">
            <a:extLst>
              <a:ext uri="{FF2B5EF4-FFF2-40B4-BE49-F238E27FC236}">
                <a16:creationId xmlns:a16="http://schemas.microsoft.com/office/drawing/2014/main" id="{21ADEECF-0309-9351-5203-049416973264}"/>
              </a:ext>
            </a:extLst>
          </p:cNvPr>
          <p:cNvPicPr>
            <a:picLocks noChangeAspect="1"/>
          </p:cNvPicPr>
          <p:nvPr/>
        </p:nvPicPr>
        <p:blipFill>
          <a:blip r:embed="rId2"/>
          <a:srcRect r="1" b="11134"/>
          <a:stretch/>
        </p:blipFill>
        <p:spPr>
          <a:xfrm>
            <a:off x="633842" y="0"/>
            <a:ext cx="4760844" cy="6338320"/>
          </a:xfrm>
          <a:prstGeom prst="rect">
            <a:avLst/>
          </a:prstGeom>
        </p:spPr>
      </p:pic>
      <p:cxnSp>
        <p:nvCxnSpPr>
          <p:cNvPr id="28" name="Straight Connector 2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18521727-0ACB-B72F-A581-514B3BD4533A}"/>
              </a:ext>
            </a:extLst>
          </p:cNvPr>
          <p:cNvSpPr>
            <a:spLocks noGrp="1"/>
          </p:cNvSpPr>
          <p:nvPr>
            <p:ph idx="1"/>
          </p:nvPr>
        </p:nvSpPr>
        <p:spPr>
          <a:xfrm>
            <a:off x="5868557" y="2551176"/>
            <a:ext cx="5444382" cy="3591207"/>
          </a:xfrm>
        </p:spPr>
        <p:txBody>
          <a:bodyPr>
            <a:normAutofit/>
          </a:bodyPr>
          <a:lstStyle/>
          <a:p>
            <a:pPr>
              <a:spcAft>
                <a:spcPts val="600"/>
              </a:spcAft>
            </a:pPr>
            <a:r>
              <a:rPr lang="en-US" sz="2000"/>
              <a:t>Holly Witcher</a:t>
            </a:r>
          </a:p>
          <a:p>
            <a:pPr>
              <a:spcAft>
                <a:spcPts val="600"/>
              </a:spcAft>
            </a:pPr>
            <a:r>
              <a:rPr lang="en-US" sz="2000"/>
              <a:t>2025 Georgia Teacher of the Year</a:t>
            </a:r>
          </a:p>
          <a:p>
            <a:pPr>
              <a:spcAft>
                <a:spcPts val="600"/>
              </a:spcAft>
            </a:pPr>
            <a:r>
              <a:rPr lang="en-US" sz="2000" b="0" i="0">
                <a:effectLst/>
                <a:latin typeface="HelveticaLTStd-Roman" panose="020B0504020202020204" pitchFamily="34" charset="0"/>
              </a:rPr>
              <a:t>holly.witcher@</a:t>
            </a:r>
            <a:r>
              <a:rPr lang="en-US" sz="2000">
                <a:latin typeface="HelveticaLTStd-Roman" panose="020B0504020202020204" pitchFamily="34" charset="0"/>
              </a:rPr>
              <a:t>doe.k12.ga.us</a:t>
            </a:r>
            <a:endParaRPr lang="en-US" sz="2000" b="0" i="0">
              <a:effectLst/>
              <a:latin typeface="HelveticaLTStd-Roman" panose="020B0504020202020204" pitchFamily="34" charset="0"/>
            </a:endParaRPr>
          </a:p>
          <a:p>
            <a:pPr>
              <a:spcAft>
                <a:spcPts val="600"/>
              </a:spcAft>
            </a:pPr>
            <a:endParaRPr lang="en-US" sz="2000" b="0" i="0">
              <a:effectLst/>
              <a:latin typeface="HelveticaLTStd-Roman" panose="020B0504020202020204" pitchFamily="34" charset="0"/>
            </a:endParaRPr>
          </a:p>
          <a:p>
            <a:pPr>
              <a:spcAft>
                <a:spcPts val="600"/>
              </a:spcAft>
            </a:pPr>
            <a:r>
              <a:rPr lang="en-US" sz="2000" b="0" i="0">
                <a:effectLst/>
                <a:latin typeface="HelveticaLTStd-Roman" panose="020B0504020202020204" pitchFamily="34" charset="0"/>
              </a:rPr>
              <a:t>Twitter: @Georgia TOTY</a:t>
            </a:r>
          </a:p>
          <a:p>
            <a:pPr>
              <a:spcAft>
                <a:spcPts val="600"/>
              </a:spcAft>
            </a:pPr>
            <a:r>
              <a:rPr lang="en-US" sz="2000">
                <a:latin typeface="HelveticaLTStd-Roman" panose="020B0504020202020204" pitchFamily="34" charset="0"/>
              </a:rPr>
              <a:t>F</a:t>
            </a:r>
            <a:r>
              <a:rPr lang="en-US" sz="2000" b="0" i="0">
                <a:effectLst/>
                <a:latin typeface="HelveticaLTStd-Roman" panose="020B0504020202020204" pitchFamily="34" charset="0"/>
              </a:rPr>
              <a:t>acebook: </a:t>
            </a:r>
            <a:r>
              <a:rPr lang="en-US" sz="2000" b="0" i="0" u="none" strike="noStrike">
                <a:effectLst/>
                <a:latin typeface="HelveticaLTStd-Roman" panose="020B0504020202020204" pitchFamily="34" charset="0"/>
              </a:rPr>
              <a:t>Georgia Teacher of the Year</a:t>
            </a:r>
            <a:endParaRPr lang="en-US" sz="2000"/>
          </a:p>
        </p:txBody>
      </p:sp>
    </p:spTree>
    <p:extLst>
      <p:ext uri="{BB962C8B-B14F-4D97-AF65-F5344CB8AC3E}">
        <p14:creationId xmlns:p14="http://schemas.microsoft.com/office/powerpoint/2010/main" val="955796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640080" y="325369"/>
            <a:ext cx="4368602" cy="1956841"/>
          </a:xfrm>
        </p:spPr>
        <p:txBody>
          <a:bodyPr anchor="b">
            <a:normAutofit/>
          </a:bodyPr>
          <a:lstStyle/>
          <a:p>
            <a:r>
              <a:rPr lang="en-US" sz="5400"/>
              <a:t>It’s Electric!</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a:xfrm>
            <a:off x="640080" y="2872899"/>
            <a:ext cx="4243589" cy="3320668"/>
          </a:xfrm>
        </p:spPr>
        <p:txBody>
          <a:bodyPr>
            <a:normAutofit/>
          </a:bodyPr>
          <a:lstStyle/>
          <a:p>
            <a:pPr marL="0" indent="0">
              <a:buNone/>
            </a:pPr>
            <a:endParaRPr lang="en-US" sz="2200"/>
          </a:p>
          <a:p>
            <a:pPr marL="0" indent="0">
              <a:buNone/>
            </a:pPr>
            <a:endParaRPr lang="en-US" sz="2200"/>
          </a:p>
        </p:txBody>
      </p:sp>
      <p:pic>
        <p:nvPicPr>
          <p:cNvPr id="3" name="Picture 2" descr="A light trails on a roof&#10;&#10;Description automatically generated">
            <a:extLst>
              <a:ext uri="{FF2B5EF4-FFF2-40B4-BE49-F238E27FC236}">
                <a16:creationId xmlns:a16="http://schemas.microsoft.com/office/drawing/2014/main" id="{9A6313E9-AC58-C410-2FF3-57950A00F813}"/>
              </a:ext>
            </a:extLst>
          </p:cNvPr>
          <p:cNvPicPr>
            <a:picLocks noChangeAspect="1"/>
          </p:cNvPicPr>
          <p:nvPr/>
        </p:nvPicPr>
        <p:blipFill>
          <a:blip r:embed="rId2">
            <a:extLst>
              <a:ext uri="{837473B0-CC2E-450A-ABE3-18F120FF3D39}">
                <a1611:picAttrSrcUrl xmlns:a1611="http://schemas.microsoft.com/office/drawing/2016/11/main" r:id="rId3"/>
              </a:ext>
            </a:extLst>
          </a:blip>
          <a:srcRect l="23699" r="934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1508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p:txBody>
          <a:bodyPr/>
          <a:lstStyle/>
          <a:p>
            <a:pPr algn="ctr"/>
            <a:r>
              <a:rPr lang="en-US"/>
              <a:t>Mrs. Jane Grillo</a:t>
            </a:r>
          </a:p>
        </p:txBody>
      </p:sp>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p:txBody>
          <a:bodyPr/>
          <a:lstStyle/>
          <a:p>
            <a:pPr marL="0" indent="0" algn="ctr">
              <a:buNone/>
            </a:pPr>
            <a:endParaRPr lang="en-US"/>
          </a:p>
          <a:p>
            <a:pPr marL="0" indent="0" algn="ctr">
              <a:buNone/>
            </a:pPr>
            <a:endParaRPr lang="en-US"/>
          </a:p>
        </p:txBody>
      </p:sp>
      <p:pic>
        <p:nvPicPr>
          <p:cNvPr id="3" name="Picture 2">
            <a:extLst>
              <a:ext uri="{FF2B5EF4-FFF2-40B4-BE49-F238E27FC236}">
                <a16:creationId xmlns:a16="http://schemas.microsoft.com/office/drawing/2014/main" id="{E3DC3A8D-7D33-86E5-882F-D0C7B5A52B85}"/>
              </a:ext>
            </a:extLst>
          </p:cNvPr>
          <p:cNvPicPr>
            <a:picLocks noChangeAspect="1"/>
          </p:cNvPicPr>
          <p:nvPr/>
        </p:nvPicPr>
        <p:blipFill>
          <a:blip r:embed="rId2"/>
          <a:stretch>
            <a:fillRect/>
          </a:stretch>
        </p:blipFill>
        <p:spPr>
          <a:xfrm>
            <a:off x="4398245" y="2097392"/>
            <a:ext cx="3703200" cy="3262342"/>
          </a:xfrm>
          <a:prstGeom prst="rect">
            <a:avLst/>
          </a:prstGeom>
        </p:spPr>
      </p:pic>
    </p:spTree>
    <p:extLst>
      <p:ext uri="{BB962C8B-B14F-4D97-AF65-F5344CB8AC3E}">
        <p14:creationId xmlns:p14="http://schemas.microsoft.com/office/powerpoint/2010/main" val="2465298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C0B26-06CF-A91D-DC0D-8F65E456C903}"/>
              </a:ext>
            </a:extLst>
          </p:cNvPr>
          <p:cNvSpPr>
            <a:spLocks noGrp="1"/>
          </p:cNvSpPr>
          <p:nvPr>
            <p:ph type="title"/>
          </p:nvPr>
        </p:nvSpPr>
        <p:spPr/>
        <p:txBody>
          <a:bodyPr/>
          <a:lstStyle/>
          <a:p>
            <a:pPr algn="ctr"/>
            <a:r>
              <a:rPr lang="en-US" dirty="0"/>
              <a:t>Green Light</a:t>
            </a:r>
          </a:p>
        </p:txBody>
      </p:sp>
      <p:pic>
        <p:nvPicPr>
          <p:cNvPr id="5" name="Content Placeholder 4" descr="A green traffic light with a green light&#10;&#10;Description automatically generated">
            <a:extLst>
              <a:ext uri="{FF2B5EF4-FFF2-40B4-BE49-F238E27FC236}">
                <a16:creationId xmlns:a16="http://schemas.microsoft.com/office/drawing/2014/main" id="{CC6C3C14-DB93-E007-3708-E939503141B9}"/>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574043" y="1825625"/>
            <a:ext cx="7351889" cy="4135438"/>
          </a:xfrm>
        </p:spPr>
      </p:pic>
    </p:spTree>
    <p:extLst>
      <p:ext uri="{BB962C8B-B14F-4D97-AF65-F5344CB8AC3E}">
        <p14:creationId xmlns:p14="http://schemas.microsoft.com/office/powerpoint/2010/main" val="1480756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p:txBody>
          <a:bodyPr/>
          <a:lstStyle/>
          <a:p>
            <a:pPr marL="0" indent="0" algn="ctr">
              <a:buNone/>
            </a:pPr>
            <a:endParaRPr lang="en-US"/>
          </a:p>
          <a:p>
            <a:pPr marL="0" indent="0" algn="ctr">
              <a:buNone/>
            </a:pPr>
            <a:endParaRPr lang="en-US"/>
          </a:p>
        </p:txBody>
      </p:sp>
      <p:pic>
        <p:nvPicPr>
          <p:cNvPr id="10" name="Content Placeholder 5" descr="A group of children sitting on a bench outside a building&#10;&#10;Description automatically generated">
            <a:extLst>
              <a:ext uri="{FF2B5EF4-FFF2-40B4-BE49-F238E27FC236}">
                <a16:creationId xmlns:a16="http://schemas.microsoft.com/office/drawing/2014/main" id="{1C2D68C6-A696-4C7F-13D2-CC4965C19BE2}"/>
              </a:ext>
            </a:extLst>
          </p:cNvPr>
          <p:cNvPicPr>
            <a:picLocks noChangeAspect="1"/>
          </p:cNvPicPr>
          <p:nvPr/>
        </p:nvPicPr>
        <p:blipFill>
          <a:blip r:embed="rId2"/>
          <a:stretch>
            <a:fillRect/>
          </a:stretch>
        </p:blipFill>
        <p:spPr>
          <a:xfrm>
            <a:off x="2666772" y="817455"/>
            <a:ext cx="6858455" cy="5143840"/>
          </a:xfrm>
          <a:prstGeom prst="rect">
            <a:avLst/>
          </a:prstGeom>
        </p:spPr>
      </p:pic>
    </p:spTree>
    <p:extLst>
      <p:ext uri="{BB962C8B-B14F-4D97-AF65-F5344CB8AC3E}">
        <p14:creationId xmlns:p14="http://schemas.microsoft.com/office/powerpoint/2010/main" val="374775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9139B6E-6625-8613-CE30-F30DD4FFC52F}"/>
              </a:ext>
            </a:extLst>
          </p:cNvPr>
          <p:cNvSpPr>
            <a:spLocks noGrp="1"/>
          </p:cNvSpPr>
          <p:nvPr>
            <p:ph idx="1"/>
          </p:nvPr>
        </p:nvSpPr>
        <p:spPr/>
        <p:txBody>
          <a:bodyPr/>
          <a:lstStyle/>
          <a:p>
            <a:pPr marL="0" indent="0" algn="ctr">
              <a:buNone/>
            </a:pPr>
            <a:endParaRPr lang="en-US"/>
          </a:p>
          <a:p>
            <a:pPr marL="0" indent="0" algn="ctr">
              <a:buNone/>
            </a:pPr>
            <a:endParaRPr lang="en-US"/>
          </a:p>
        </p:txBody>
      </p:sp>
      <p:pic>
        <p:nvPicPr>
          <p:cNvPr id="3" name="Picture 2">
            <a:extLst>
              <a:ext uri="{FF2B5EF4-FFF2-40B4-BE49-F238E27FC236}">
                <a16:creationId xmlns:a16="http://schemas.microsoft.com/office/drawing/2014/main" id="{E3DC3A8D-7D33-86E5-882F-D0C7B5A52B85}"/>
              </a:ext>
            </a:extLst>
          </p:cNvPr>
          <p:cNvPicPr>
            <a:picLocks noChangeAspect="1"/>
          </p:cNvPicPr>
          <p:nvPr/>
        </p:nvPicPr>
        <p:blipFill>
          <a:blip r:embed="rId2"/>
          <a:stretch>
            <a:fillRect/>
          </a:stretch>
        </p:blipFill>
        <p:spPr>
          <a:xfrm>
            <a:off x="4398245" y="631118"/>
            <a:ext cx="3703200" cy="3262342"/>
          </a:xfrm>
          <a:prstGeom prst="rect">
            <a:avLst/>
          </a:prstGeom>
        </p:spPr>
      </p:pic>
      <p:sp>
        <p:nvSpPr>
          <p:cNvPr id="2" name="Title 5">
            <a:extLst>
              <a:ext uri="{FF2B5EF4-FFF2-40B4-BE49-F238E27FC236}">
                <a16:creationId xmlns:a16="http://schemas.microsoft.com/office/drawing/2014/main" id="{67960DDC-CFED-A239-48CA-E44B9464514C}"/>
              </a:ext>
            </a:extLst>
          </p:cNvPr>
          <p:cNvSpPr>
            <a:spLocks noGrp="1"/>
          </p:cNvSpPr>
          <p:nvPr>
            <p:ph type="title"/>
          </p:nvPr>
        </p:nvSpPr>
        <p:spPr>
          <a:xfrm>
            <a:off x="1145893" y="4652724"/>
            <a:ext cx="10207906" cy="1325563"/>
          </a:xfrm>
        </p:spPr>
        <p:txBody>
          <a:bodyPr>
            <a:normAutofit fontScale="90000"/>
          </a:bodyPr>
          <a:lstStyle/>
          <a:p>
            <a:pPr algn="ctr"/>
            <a:r>
              <a:rPr lang="en-US" dirty="0"/>
              <a:t>“I love a no. It forces me to be really creative.”</a:t>
            </a:r>
          </a:p>
        </p:txBody>
      </p:sp>
    </p:spTree>
    <p:extLst>
      <p:ext uri="{BB962C8B-B14F-4D97-AF65-F5344CB8AC3E}">
        <p14:creationId xmlns:p14="http://schemas.microsoft.com/office/powerpoint/2010/main" val="166744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B9067-3864-DA5F-E2E3-C8344F42BAA2}"/>
              </a:ext>
            </a:extLst>
          </p:cNvPr>
          <p:cNvSpPr>
            <a:spLocks noGrp="1"/>
          </p:cNvSpPr>
          <p:nvPr>
            <p:ph type="title"/>
          </p:nvPr>
        </p:nvSpPr>
        <p:spPr/>
        <p:txBody>
          <a:bodyPr/>
          <a:lstStyle/>
          <a:p>
            <a:pPr algn="ctr"/>
            <a:r>
              <a:rPr lang="en-US"/>
              <a:t>Success</a:t>
            </a:r>
          </a:p>
        </p:txBody>
      </p:sp>
      <p:pic>
        <p:nvPicPr>
          <p:cNvPr id="8" name="Content Placeholder 7" descr="A group of children sitting in a line outside a building&#10;&#10;Description automatically generated">
            <a:extLst>
              <a:ext uri="{FF2B5EF4-FFF2-40B4-BE49-F238E27FC236}">
                <a16:creationId xmlns:a16="http://schemas.microsoft.com/office/drawing/2014/main" id="{D0FCB882-F4F7-9ADD-7C49-3A74A19624C5}"/>
              </a:ext>
            </a:extLst>
          </p:cNvPr>
          <p:cNvPicPr>
            <a:picLocks noGrp="1" noChangeAspect="1"/>
          </p:cNvPicPr>
          <p:nvPr>
            <p:ph sz="half" idx="2"/>
          </p:nvPr>
        </p:nvPicPr>
        <p:blipFill>
          <a:blip r:embed="rId2"/>
          <a:stretch>
            <a:fillRect/>
          </a:stretch>
        </p:blipFill>
        <p:spPr>
          <a:xfrm>
            <a:off x="6927703" y="1825625"/>
            <a:ext cx="3101578" cy="4135438"/>
          </a:xfrm>
        </p:spPr>
      </p:pic>
      <p:pic>
        <p:nvPicPr>
          <p:cNvPr id="12" name="Content Placeholder 11" descr="A group of children posing for a photo&#10;&#10;Description automatically generated">
            <a:extLst>
              <a:ext uri="{FF2B5EF4-FFF2-40B4-BE49-F238E27FC236}">
                <a16:creationId xmlns:a16="http://schemas.microsoft.com/office/drawing/2014/main" id="{EFCF0D32-C6F4-9603-88FD-9704A2AFAE2F}"/>
              </a:ext>
            </a:extLst>
          </p:cNvPr>
          <p:cNvPicPr>
            <a:picLocks noGrp="1" noChangeAspect="1"/>
          </p:cNvPicPr>
          <p:nvPr>
            <p:ph sz="half" idx="1"/>
          </p:nvPr>
        </p:nvPicPr>
        <p:blipFill>
          <a:blip r:embed="rId3"/>
          <a:stretch>
            <a:fillRect/>
          </a:stretch>
        </p:blipFill>
        <p:spPr>
          <a:xfrm>
            <a:off x="1019175" y="2056210"/>
            <a:ext cx="4899025" cy="3674268"/>
          </a:xfrm>
        </p:spPr>
      </p:pic>
    </p:spTree>
    <p:extLst>
      <p:ext uri="{BB962C8B-B14F-4D97-AF65-F5344CB8AC3E}">
        <p14:creationId xmlns:p14="http://schemas.microsoft.com/office/powerpoint/2010/main" val="715881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8B9067-3864-DA5F-E2E3-C8344F42BAA2}"/>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a:solidFill>
                  <a:schemeClr val="tx1"/>
                </a:solidFill>
              </a:rPr>
              <a:t>Henry</a:t>
            </a:r>
          </a:p>
        </p:txBody>
      </p:sp>
      <p:sp>
        <p:nvSpPr>
          <p:cNvPr id="1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child smiling at the camera&#10;&#10;Description automatically generated">
            <a:extLst>
              <a:ext uri="{FF2B5EF4-FFF2-40B4-BE49-F238E27FC236}">
                <a16:creationId xmlns:a16="http://schemas.microsoft.com/office/drawing/2014/main" id="{C250521B-17E5-99AE-1423-51BC644F8568}"/>
              </a:ext>
            </a:extLst>
          </p:cNvPr>
          <p:cNvPicPr>
            <a:picLocks noGrp="1" noChangeAspect="1"/>
          </p:cNvPicPr>
          <p:nvPr>
            <p:ph sz="half" idx="1"/>
          </p:nvPr>
        </p:nvPicPr>
        <p:blipFill>
          <a:blip r:embed="rId2"/>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3700145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FEFDF89C92004882CE325BDCA65715" ma:contentTypeVersion="13" ma:contentTypeDescription="Create a new document." ma:contentTypeScope="" ma:versionID="0509aab6505ab2d80fb31a669729b9ad">
  <xsd:schema xmlns:xsd="http://www.w3.org/2001/XMLSchema" xmlns:xs="http://www.w3.org/2001/XMLSchema" xmlns:p="http://schemas.microsoft.com/office/2006/metadata/properties" xmlns:ns2="8e95dc80-d452-40d8-b2db-2330650b49da" xmlns:ns3="ed6575e2-9298-4afd-961e-4e12d009ee2c" targetNamespace="http://schemas.microsoft.com/office/2006/metadata/properties" ma:root="true" ma:fieldsID="54666f39bda20d7a60360e635069f6aa" ns2:_="" ns3:_="">
    <xsd:import namespace="8e95dc80-d452-40d8-b2db-2330650b49da"/>
    <xsd:import namespace="ed6575e2-9298-4afd-961e-4e12d009ee2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5dc80-d452-40d8-b2db-2330650b49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21972d4-a1fe-45f5-bf00-df2efbce1a0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6575e2-9298-4afd-961e-4e12d009ee2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ff30080-8a36-4af4-9e34-1f31259c5a8b}" ma:internalName="TaxCatchAll" ma:showField="CatchAllData" ma:web="ed6575e2-9298-4afd-961e-4e12d009ee2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d6575e2-9298-4afd-961e-4e12d009ee2c" xsi:nil="true"/>
    <lcf76f155ced4ddcb4097134ff3c332f xmlns="8e95dc80-d452-40d8-b2db-2330650b49d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30EA23E-35F2-446A-A89C-4150A85C182E}">
  <ds:schemaRefs>
    <ds:schemaRef ds:uri="8e95dc80-d452-40d8-b2db-2330650b49da"/>
    <ds:schemaRef ds:uri="ed6575e2-9298-4afd-961e-4e12d009ee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F38D81-4C64-44BE-8502-68EC23F91EAB}">
  <ds:schemaRefs>
    <ds:schemaRef ds:uri="http://schemas.microsoft.com/sharepoint/v3/contenttype/forms"/>
  </ds:schemaRefs>
</ds:datastoreItem>
</file>

<file path=customXml/itemProps3.xml><?xml version="1.0" encoding="utf-8"?>
<ds:datastoreItem xmlns:ds="http://schemas.openxmlformats.org/officeDocument/2006/customXml" ds:itemID="{4558C2A5-6E07-42AB-9338-AF81098D3B7B}">
  <ds:schemaRefs>
    <ds:schemaRef ds:uri="http://purl.org/dc/terms/"/>
    <ds:schemaRef ds:uri="http://purl.org/dc/elements/1.1/"/>
    <ds:schemaRef ds:uri="http://schemas.microsoft.com/office/2006/metadata/properties"/>
    <ds:schemaRef ds:uri="http://purl.org/dc/dcmitype/"/>
    <ds:schemaRef ds:uri="8e95dc80-d452-40d8-b2db-2330650b49da"/>
    <ds:schemaRef ds:uri="http://schemas.microsoft.com/office/2006/documentManagement/types"/>
    <ds:schemaRef ds:uri="http://schemas.openxmlformats.org/package/2006/metadata/core-properties"/>
    <ds:schemaRef ds:uri="ed6575e2-9298-4afd-961e-4e12d009ee2c"/>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10</TotalTime>
  <Words>193</Words>
  <Application>Microsoft Office PowerPoint</Application>
  <PresentationFormat>Widescreen</PresentationFormat>
  <Paragraphs>49</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Arial</vt:lpstr>
      <vt:lpstr>Arial Black</vt:lpstr>
      <vt:lpstr>Calibri</vt:lpstr>
      <vt:lpstr>HelveticaLTStd-Roman</vt:lpstr>
      <vt:lpstr>1_Office Theme</vt:lpstr>
      <vt:lpstr>Why Blazing a Trail Matters</vt:lpstr>
      <vt:lpstr>Do You Really Make A Difference?</vt:lpstr>
      <vt:lpstr>It’s Electric!</vt:lpstr>
      <vt:lpstr>Mrs. Jane Grillo</vt:lpstr>
      <vt:lpstr>Green Light</vt:lpstr>
      <vt:lpstr>PowerPoint Presentation</vt:lpstr>
      <vt:lpstr>“I love a no. It forces me to be really creative.”</vt:lpstr>
      <vt:lpstr>Success</vt:lpstr>
      <vt:lpstr>Henry</vt:lpstr>
      <vt:lpstr>PowerPoint Presentation</vt:lpstr>
      <vt:lpstr>Full Appreciation of Work Done</vt:lpstr>
      <vt:lpstr>Trailblazing</vt:lpstr>
      <vt:lpstr>Structures of Engagement</vt:lpstr>
      <vt:lpstr>Mikey and Ava</vt:lpstr>
      <vt:lpstr>Habersham Hills Cinemas</vt:lpstr>
      <vt:lpstr>PowerPoint Presentation</vt:lpstr>
      <vt:lpstr>Relationships</vt:lpstr>
      <vt:lpstr>PowerPoint Presentation</vt:lpstr>
      <vt:lpstr>Early Intervention</vt:lpstr>
      <vt:lpstr>Parent Mentors</vt:lpstr>
      <vt:lpstr>PowerPoint Presentation</vt:lpstr>
      <vt:lpstr>Public School</vt:lpstr>
      <vt:lpstr>Counselors</vt:lpstr>
      <vt:lpstr>Is It Really Worth It?</vt:lpstr>
      <vt:lpstr>Be The Team</vt:lpstr>
      <vt:lpstr>PowerPoint Presentation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Clay</dc:creator>
  <cp:lastModifiedBy>Anne Ladd</cp:lastModifiedBy>
  <cp:revision>2</cp:revision>
  <dcterms:created xsi:type="dcterms:W3CDTF">2019-04-12T18:00:08Z</dcterms:created>
  <dcterms:modified xsi:type="dcterms:W3CDTF">2024-09-19T12:52:33Z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0x010100BB28F94BF021B745BF0665B8E3461F70</vt:lpwstr>
  </property>
  <property fmtid="{D5CDD505-2E9C-101B-9397-08002B2CF9AE}" pid="3" name="MediaServiceImageTags">
    <vt:lpwstr/>
  </property>
</Properties>
</file>